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Relationship Id="rId9" Type="http://schemas.openxmlformats.org/officeDocument/2006/relationships/image" Target="../media/image307.png"/><Relationship Id="rId10" Type="http://schemas.openxmlformats.org/officeDocument/2006/relationships/image" Target="../media/image308.png"/><Relationship Id="rId11" Type="http://schemas.openxmlformats.org/officeDocument/2006/relationships/image" Target="../media/image309.png"/><Relationship Id="rId12" Type="http://schemas.openxmlformats.org/officeDocument/2006/relationships/image" Target="../media/image310.png"/><Relationship Id="rId13" Type="http://schemas.openxmlformats.org/officeDocument/2006/relationships/image" Target="../media/image311.png"/><Relationship Id="rId14" Type="http://schemas.openxmlformats.org/officeDocument/2006/relationships/image" Target="../media/image312.png"/><Relationship Id="rId15" Type="http://schemas.openxmlformats.org/officeDocument/2006/relationships/image" Target="../media/image313.png"/><Relationship Id="rId16" Type="http://schemas.openxmlformats.org/officeDocument/2006/relationships/image" Target="../media/image314.png"/><Relationship Id="rId17" Type="http://schemas.openxmlformats.org/officeDocument/2006/relationships/image" Target="../media/image315.png"/><Relationship Id="rId18" Type="http://schemas.openxmlformats.org/officeDocument/2006/relationships/image" Target="../media/image316.png"/><Relationship Id="rId19" Type="http://schemas.openxmlformats.org/officeDocument/2006/relationships/image" Target="../media/image317.png"/><Relationship Id="rId20" Type="http://schemas.openxmlformats.org/officeDocument/2006/relationships/image" Target="../media/image318.png"/><Relationship Id="rId21" Type="http://schemas.openxmlformats.org/officeDocument/2006/relationships/image" Target="../media/image319.png"/><Relationship Id="rId22" Type="http://schemas.openxmlformats.org/officeDocument/2006/relationships/image" Target="../media/image320.png"/><Relationship Id="rId23" Type="http://schemas.openxmlformats.org/officeDocument/2006/relationships/image" Target="../media/image321.png"/><Relationship Id="rId24" Type="http://schemas.openxmlformats.org/officeDocument/2006/relationships/image" Target="../media/image322.png"/><Relationship Id="rId25" Type="http://schemas.openxmlformats.org/officeDocument/2006/relationships/image" Target="../media/image323.png"/><Relationship Id="rId26" Type="http://schemas.openxmlformats.org/officeDocument/2006/relationships/image" Target="../media/image324.png"/><Relationship Id="rId27" Type="http://schemas.openxmlformats.org/officeDocument/2006/relationships/image" Target="../media/image325.png"/><Relationship Id="rId28" Type="http://schemas.openxmlformats.org/officeDocument/2006/relationships/image" Target="../media/image32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Relationship Id="rId9" Type="http://schemas.openxmlformats.org/officeDocument/2006/relationships/image" Target="../media/image334.png"/><Relationship Id="rId10" Type="http://schemas.openxmlformats.org/officeDocument/2006/relationships/image" Target="../media/image335.png"/><Relationship Id="rId11" Type="http://schemas.openxmlformats.org/officeDocument/2006/relationships/image" Target="../media/image336.png"/><Relationship Id="rId12" Type="http://schemas.openxmlformats.org/officeDocument/2006/relationships/image" Target="../media/image337.png"/><Relationship Id="rId13" Type="http://schemas.openxmlformats.org/officeDocument/2006/relationships/image" Target="../media/image338.png"/><Relationship Id="rId14" Type="http://schemas.openxmlformats.org/officeDocument/2006/relationships/image" Target="../media/image339.png"/><Relationship Id="rId15" Type="http://schemas.openxmlformats.org/officeDocument/2006/relationships/image" Target="../media/image340.png"/><Relationship Id="rId16" Type="http://schemas.openxmlformats.org/officeDocument/2006/relationships/image" Target="../media/image341.png"/><Relationship Id="rId17" Type="http://schemas.openxmlformats.org/officeDocument/2006/relationships/image" Target="../media/image342.png"/><Relationship Id="rId18" Type="http://schemas.openxmlformats.org/officeDocument/2006/relationships/image" Target="../media/image343.png"/><Relationship Id="rId19" Type="http://schemas.openxmlformats.org/officeDocument/2006/relationships/image" Target="../media/image344.png"/><Relationship Id="rId20" Type="http://schemas.openxmlformats.org/officeDocument/2006/relationships/image" Target="../media/image345.png"/><Relationship Id="rId21" Type="http://schemas.openxmlformats.org/officeDocument/2006/relationships/image" Target="../media/image346.png"/><Relationship Id="rId22" Type="http://schemas.openxmlformats.org/officeDocument/2006/relationships/image" Target="../media/image347.png"/><Relationship Id="rId23" Type="http://schemas.openxmlformats.org/officeDocument/2006/relationships/image" Target="../media/image348.png"/><Relationship Id="rId24" Type="http://schemas.openxmlformats.org/officeDocument/2006/relationships/image" Target="../media/image349.png"/><Relationship Id="rId25" Type="http://schemas.openxmlformats.org/officeDocument/2006/relationships/image" Target="../media/image350.png"/><Relationship Id="rId26" Type="http://schemas.openxmlformats.org/officeDocument/2006/relationships/image" Target="../media/image351.png"/><Relationship Id="rId27" Type="http://schemas.openxmlformats.org/officeDocument/2006/relationships/image" Target="../media/image352.png"/><Relationship Id="rId28" Type="http://schemas.openxmlformats.org/officeDocument/2006/relationships/image" Target="../media/image35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Relationship Id="rId5" Type="http://schemas.openxmlformats.org/officeDocument/2006/relationships/image" Target="../media/image357.png"/><Relationship Id="rId6" Type="http://schemas.openxmlformats.org/officeDocument/2006/relationships/image" Target="../media/image358.png"/><Relationship Id="rId7" Type="http://schemas.openxmlformats.org/officeDocument/2006/relationships/image" Target="../media/image359.png"/><Relationship Id="rId8" Type="http://schemas.openxmlformats.org/officeDocument/2006/relationships/image" Target="../media/image360.png"/><Relationship Id="rId9" Type="http://schemas.openxmlformats.org/officeDocument/2006/relationships/image" Target="../media/image361.png"/><Relationship Id="rId10" Type="http://schemas.openxmlformats.org/officeDocument/2006/relationships/image" Target="../media/image362.png"/><Relationship Id="rId11" Type="http://schemas.openxmlformats.org/officeDocument/2006/relationships/image" Target="../media/image363.png"/><Relationship Id="rId12" Type="http://schemas.openxmlformats.org/officeDocument/2006/relationships/image" Target="../media/image364.png"/><Relationship Id="rId13" Type="http://schemas.openxmlformats.org/officeDocument/2006/relationships/image" Target="../media/image365.png"/><Relationship Id="rId14" Type="http://schemas.openxmlformats.org/officeDocument/2006/relationships/image" Target="../media/image366.png"/><Relationship Id="rId15" Type="http://schemas.openxmlformats.org/officeDocument/2006/relationships/image" Target="../media/image367.png"/><Relationship Id="rId16" Type="http://schemas.openxmlformats.org/officeDocument/2006/relationships/image" Target="../media/image368.png"/><Relationship Id="rId17" Type="http://schemas.openxmlformats.org/officeDocument/2006/relationships/image" Target="../media/image369.png"/><Relationship Id="rId18" Type="http://schemas.openxmlformats.org/officeDocument/2006/relationships/image" Target="../media/image370.png"/><Relationship Id="rId19" Type="http://schemas.openxmlformats.org/officeDocument/2006/relationships/image" Target="../media/image371.png"/><Relationship Id="rId20" Type="http://schemas.openxmlformats.org/officeDocument/2006/relationships/image" Target="../media/image372.png"/><Relationship Id="rId21" Type="http://schemas.openxmlformats.org/officeDocument/2006/relationships/image" Target="../media/image373.png"/><Relationship Id="rId22" Type="http://schemas.openxmlformats.org/officeDocument/2006/relationships/image" Target="../media/image374.png"/><Relationship Id="rId23" Type="http://schemas.openxmlformats.org/officeDocument/2006/relationships/image" Target="../media/image375.png"/><Relationship Id="rId24" Type="http://schemas.openxmlformats.org/officeDocument/2006/relationships/image" Target="../media/image376.png"/><Relationship Id="rId25" Type="http://schemas.openxmlformats.org/officeDocument/2006/relationships/image" Target="../media/image377.png"/><Relationship Id="rId26" Type="http://schemas.openxmlformats.org/officeDocument/2006/relationships/image" Target="../media/image378.png"/><Relationship Id="rId27" Type="http://schemas.openxmlformats.org/officeDocument/2006/relationships/image" Target="../media/image379.png"/><Relationship Id="rId28" Type="http://schemas.openxmlformats.org/officeDocument/2006/relationships/image" Target="../media/image38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Relationship Id="rId7" Type="http://schemas.openxmlformats.org/officeDocument/2006/relationships/image" Target="../media/image386.png"/><Relationship Id="rId8" Type="http://schemas.openxmlformats.org/officeDocument/2006/relationships/image" Target="../media/image387.png"/><Relationship Id="rId9" Type="http://schemas.openxmlformats.org/officeDocument/2006/relationships/image" Target="../media/image388.png"/><Relationship Id="rId10" Type="http://schemas.openxmlformats.org/officeDocument/2006/relationships/image" Target="../media/image389.png"/><Relationship Id="rId11" Type="http://schemas.openxmlformats.org/officeDocument/2006/relationships/image" Target="../media/image390.png"/><Relationship Id="rId12" Type="http://schemas.openxmlformats.org/officeDocument/2006/relationships/image" Target="../media/image391.png"/><Relationship Id="rId13" Type="http://schemas.openxmlformats.org/officeDocument/2006/relationships/image" Target="../media/image392.png"/><Relationship Id="rId14" Type="http://schemas.openxmlformats.org/officeDocument/2006/relationships/image" Target="../media/image393.png"/><Relationship Id="rId15" Type="http://schemas.openxmlformats.org/officeDocument/2006/relationships/image" Target="../media/image394.png"/><Relationship Id="rId16" Type="http://schemas.openxmlformats.org/officeDocument/2006/relationships/image" Target="../media/image395.png"/><Relationship Id="rId17" Type="http://schemas.openxmlformats.org/officeDocument/2006/relationships/image" Target="../media/image396.png"/><Relationship Id="rId18" Type="http://schemas.openxmlformats.org/officeDocument/2006/relationships/image" Target="../media/image397.png"/><Relationship Id="rId19" Type="http://schemas.openxmlformats.org/officeDocument/2006/relationships/image" Target="../media/image398.png"/><Relationship Id="rId20" Type="http://schemas.openxmlformats.org/officeDocument/2006/relationships/image" Target="../media/image399.png"/><Relationship Id="rId21" Type="http://schemas.openxmlformats.org/officeDocument/2006/relationships/image" Target="../media/image400.png"/><Relationship Id="rId22" Type="http://schemas.openxmlformats.org/officeDocument/2006/relationships/image" Target="../media/image401.png"/><Relationship Id="rId23" Type="http://schemas.openxmlformats.org/officeDocument/2006/relationships/image" Target="../media/image402.png"/><Relationship Id="rId24" Type="http://schemas.openxmlformats.org/officeDocument/2006/relationships/image" Target="../media/image403.png"/><Relationship Id="rId25" Type="http://schemas.openxmlformats.org/officeDocument/2006/relationships/image" Target="../media/image404.png"/><Relationship Id="rId26" Type="http://schemas.openxmlformats.org/officeDocument/2006/relationships/image" Target="../media/image405.png"/><Relationship Id="rId27" Type="http://schemas.openxmlformats.org/officeDocument/2006/relationships/image" Target="../media/image406.png"/><Relationship Id="rId28" Type="http://schemas.openxmlformats.org/officeDocument/2006/relationships/image" Target="../media/image40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Relationship Id="rId12" Type="http://schemas.openxmlformats.org/officeDocument/2006/relationships/image" Target="../media/image418.png"/><Relationship Id="rId13" Type="http://schemas.openxmlformats.org/officeDocument/2006/relationships/image" Target="../media/image419.png"/><Relationship Id="rId14" Type="http://schemas.openxmlformats.org/officeDocument/2006/relationships/image" Target="../media/image420.png"/><Relationship Id="rId15" Type="http://schemas.openxmlformats.org/officeDocument/2006/relationships/image" Target="../media/image421.png"/><Relationship Id="rId16" Type="http://schemas.openxmlformats.org/officeDocument/2006/relationships/image" Target="../media/image422.png"/><Relationship Id="rId17" Type="http://schemas.openxmlformats.org/officeDocument/2006/relationships/image" Target="../media/image423.png"/><Relationship Id="rId18" Type="http://schemas.openxmlformats.org/officeDocument/2006/relationships/image" Target="../media/image424.png"/><Relationship Id="rId19" Type="http://schemas.openxmlformats.org/officeDocument/2006/relationships/image" Target="../media/image425.png"/><Relationship Id="rId20" Type="http://schemas.openxmlformats.org/officeDocument/2006/relationships/image" Target="../media/image426.png"/><Relationship Id="rId21" Type="http://schemas.openxmlformats.org/officeDocument/2006/relationships/image" Target="../media/image427.png"/><Relationship Id="rId22" Type="http://schemas.openxmlformats.org/officeDocument/2006/relationships/image" Target="../media/image428.png"/><Relationship Id="rId23" Type="http://schemas.openxmlformats.org/officeDocument/2006/relationships/image" Target="../media/image429.png"/><Relationship Id="rId24" Type="http://schemas.openxmlformats.org/officeDocument/2006/relationships/image" Target="../media/image430.png"/><Relationship Id="rId25" Type="http://schemas.openxmlformats.org/officeDocument/2006/relationships/image" Target="../media/image431.png"/><Relationship Id="rId26" Type="http://schemas.openxmlformats.org/officeDocument/2006/relationships/image" Target="../media/image432.png"/><Relationship Id="rId27" Type="http://schemas.openxmlformats.org/officeDocument/2006/relationships/image" Target="../media/image433.png"/><Relationship Id="rId28" Type="http://schemas.openxmlformats.org/officeDocument/2006/relationships/image" Target="../media/image43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5.png"/><Relationship Id="rId3" Type="http://schemas.openxmlformats.org/officeDocument/2006/relationships/image" Target="../media/image436.png"/><Relationship Id="rId4" Type="http://schemas.openxmlformats.org/officeDocument/2006/relationships/image" Target="../media/image437.png"/><Relationship Id="rId5" Type="http://schemas.openxmlformats.org/officeDocument/2006/relationships/image" Target="../media/image438.png"/><Relationship Id="rId6" Type="http://schemas.openxmlformats.org/officeDocument/2006/relationships/image" Target="../media/image439.png"/><Relationship Id="rId7" Type="http://schemas.openxmlformats.org/officeDocument/2006/relationships/image" Target="../media/image440.png"/><Relationship Id="rId8" Type="http://schemas.openxmlformats.org/officeDocument/2006/relationships/image" Target="../media/image441.png"/><Relationship Id="rId9" Type="http://schemas.openxmlformats.org/officeDocument/2006/relationships/image" Target="../media/image442.png"/><Relationship Id="rId10" Type="http://schemas.openxmlformats.org/officeDocument/2006/relationships/image" Target="../media/image443.png"/><Relationship Id="rId11" Type="http://schemas.openxmlformats.org/officeDocument/2006/relationships/image" Target="../media/image444.png"/><Relationship Id="rId12" Type="http://schemas.openxmlformats.org/officeDocument/2006/relationships/image" Target="../media/image445.png"/><Relationship Id="rId13" Type="http://schemas.openxmlformats.org/officeDocument/2006/relationships/image" Target="../media/image446.png"/><Relationship Id="rId14" Type="http://schemas.openxmlformats.org/officeDocument/2006/relationships/image" Target="../media/image447.png"/><Relationship Id="rId15" Type="http://schemas.openxmlformats.org/officeDocument/2006/relationships/image" Target="../media/image448.png"/><Relationship Id="rId16" Type="http://schemas.openxmlformats.org/officeDocument/2006/relationships/image" Target="../media/image449.png"/><Relationship Id="rId17" Type="http://schemas.openxmlformats.org/officeDocument/2006/relationships/image" Target="../media/image450.png"/><Relationship Id="rId18" Type="http://schemas.openxmlformats.org/officeDocument/2006/relationships/image" Target="../media/image451.png"/><Relationship Id="rId19" Type="http://schemas.openxmlformats.org/officeDocument/2006/relationships/image" Target="../media/image452.png"/><Relationship Id="rId20" Type="http://schemas.openxmlformats.org/officeDocument/2006/relationships/image" Target="../media/image453.png"/><Relationship Id="rId21" Type="http://schemas.openxmlformats.org/officeDocument/2006/relationships/image" Target="../media/image454.png"/><Relationship Id="rId22" Type="http://schemas.openxmlformats.org/officeDocument/2006/relationships/image" Target="../media/image455.png"/><Relationship Id="rId23" Type="http://schemas.openxmlformats.org/officeDocument/2006/relationships/image" Target="../media/image456.png"/><Relationship Id="rId24" Type="http://schemas.openxmlformats.org/officeDocument/2006/relationships/image" Target="../media/image457.png"/><Relationship Id="rId25" Type="http://schemas.openxmlformats.org/officeDocument/2006/relationships/image" Target="../media/image458.png"/><Relationship Id="rId26" Type="http://schemas.openxmlformats.org/officeDocument/2006/relationships/image" Target="../media/image459.png"/><Relationship Id="rId27" Type="http://schemas.openxmlformats.org/officeDocument/2006/relationships/image" Target="../media/image460.png"/><Relationship Id="rId28" Type="http://schemas.openxmlformats.org/officeDocument/2006/relationships/image" Target="../media/image46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2.png"/><Relationship Id="rId3" Type="http://schemas.openxmlformats.org/officeDocument/2006/relationships/image" Target="../media/image463.png"/><Relationship Id="rId4" Type="http://schemas.openxmlformats.org/officeDocument/2006/relationships/image" Target="../media/image464.png"/><Relationship Id="rId5" Type="http://schemas.openxmlformats.org/officeDocument/2006/relationships/image" Target="../media/image465.png"/><Relationship Id="rId6" Type="http://schemas.openxmlformats.org/officeDocument/2006/relationships/image" Target="../media/image466.png"/><Relationship Id="rId7" Type="http://schemas.openxmlformats.org/officeDocument/2006/relationships/image" Target="../media/image467.png"/><Relationship Id="rId8" Type="http://schemas.openxmlformats.org/officeDocument/2006/relationships/image" Target="../media/image468.png"/><Relationship Id="rId9" Type="http://schemas.openxmlformats.org/officeDocument/2006/relationships/image" Target="../media/image469.png"/><Relationship Id="rId10" Type="http://schemas.openxmlformats.org/officeDocument/2006/relationships/image" Target="../media/image470.png"/><Relationship Id="rId11" Type="http://schemas.openxmlformats.org/officeDocument/2006/relationships/image" Target="../media/image471.png"/><Relationship Id="rId12" Type="http://schemas.openxmlformats.org/officeDocument/2006/relationships/image" Target="../media/image472.png"/><Relationship Id="rId13" Type="http://schemas.openxmlformats.org/officeDocument/2006/relationships/image" Target="../media/image473.png"/><Relationship Id="rId14" Type="http://schemas.openxmlformats.org/officeDocument/2006/relationships/image" Target="../media/image474.png"/><Relationship Id="rId15" Type="http://schemas.openxmlformats.org/officeDocument/2006/relationships/image" Target="../media/image475.png"/><Relationship Id="rId16" Type="http://schemas.openxmlformats.org/officeDocument/2006/relationships/image" Target="../media/image476.png"/><Relationship Id="rId17" Type="http://schemas.openxmlformats.org/officeDocument/2006/relationships/image" Target="../media/image477.png"/><Relationship Id="rId18" Type="http://schemas.openxmlformats.org/officeDocument/2006/relationships/image" Target="../media/image478.png"/><Relationship Id="rId19" Type="http://schemas.openxmlformats.org/officeDocument/2006/relationships/image" Target="../media/image479.png"/><Relationship Id="rId20" Type="http://schemas.openxmlformats.org/officeDocument/2006/relationships/image" Target="../media/image480.png"/><Relationship Id="rId21" Type="http://schemas.openxmlformats.org/officeDocument/2006/relationships/image" Target="../media/image481.png"/><Relationship Id="rId22" Type="http://schemas.openxmlformats.org/officeDocument/2006/relationships/image" Target="../media/image482.png"/><Relationship Id="rId23" Type="http://schemas.openxmlformats.org/officeDocument/2006/relationships/image" Target="../media/image483.png"/><Relationship Id="rId24" Type="http://schemas.openxmlformats.org/officeDocument/2006/relationships/image" Target="../media/image484.png"/><Relationship Id="rId25" Type="http://schemas.openxmlformats.org/officeDocument/2006/relationships/image" Target="../media/image485.png"/><Relationship Id="rId26" Type="http://schemas.openxmlformats.org/officeDocument/2006/relationships/image" Target="../media/image486.png"/><Relationship Id="rId27" Type="http://schemas.openxmlformats.org/officeDocument/2006/relationships/image" Target="../media/image487.png"/><Relationship Id="rId28" Type="http://schemas.openxmlformats.org/officeDocument/2006/relationships/image" Target="../media/image48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9.png"/><Relationship Id="rId3" Type="http://schemas.openxmlformats.org/officeDocument/2006/relationships/image" Target="../media/image490.png"/><Relationship Id="rId4" Type="http://schemas.openxmlformats.org/officeDocument/2006/relationships/image" Target="../media/image491.png"/><Relationship Id="rId5" Type="http://schemas.openxmlformats.org/officeDocument/2006/relationships/image" Target="../media/image492.png"/><Relationship Id="rId6" Type="http://schemas.openxmlformats.org/officeDocument/2006/relationships/image" Target="../media/image493.png"/><Relationship Id="rId7" Type="http://schemas.openxmlformats.org/officeDocument/2006/relationships/image" Target="../media/image494.png"/><Relationship Id="rId8" Type="http://schemas.openxmlformats.org/officeDocument/2006/relationships/image" Target="../media/image495.png"/><Relationship Id="rId9" Type="http://schemas.openxmlformats.org/officeDocument/2006/relationships/image" Target="../media/image496.png"/><Relationship Id="rId10" Type="http://schemas.openxmlformats.org/officeDocument/2006/relationships/image" Target="../media/image497.png"/><Relationship Id="rId11" Type="http://schemas.openxmlformats.org/officeDocument/2006/relationships/image" Target="../media/image498.png"/><Relationship Id="rId12" Type="http://schemas.openxmlformats.org/officeDocument/2006/relationships/image" Target="../media/image499.png"/><Relationship Id="rId13" Type="http://schemas.openxmlformats.org/officeDocument/2006/relationships/image" Target="../media/image500.png"/><Relationship Id="rId14" Type="http://schemas.openxmlformats.org/officeDocument/2006/relationships/image" Target="../media/image501.png"/><Relationship Id="rId15" Type="http://schemas.openxmlformats.org/officeDocument/2006/relationships/image" Target="../media/image502.png"/><Relationship Id="rId16" Type="http://schemas.openxmlformats.org/officeDocument/2006/relationships/image" Target="../media/image503.png"/><Relationship Id="rId17" Type="http://schemas.openxmlformats.org/officeDocument/2006/relationships/image" Target="../media/image504.png"/><Relationship Id="rId18" Type="http://schemas.openxmlformats.org/officeDocument/2006/relationships/image" Target="../media/image505.png"/><Relationship Id="rId19" Type="http://schemas.openxmlformats.org/officeDocument/2006/relationships/image" Target="../media/image506.png"/><Relationship Id="rId20" Type="http://schemas.openxmlformats.org/officeDocument/2006/relationships/image" Target="../media/image507.png"/><Relationship Id="rId21" Type="http://schemas.openxmlformats.org/officeDocument/2006/relationships/image" Target="../media/image508.png"/><Relationship Id="rId22" Type="http://schemas.openxmlformats.org/officeDocument/2006/relationships/image" Target="../media/image509.png"/><Relationship Id="rId23" Type="http://schemas.openxmlformats.org/officeDocument/2006/relationships/image" Target="../media/image510.png"/><Relationship Id="rId24" Type="http://schemas.openxmlformats.org/officeDocument/2006/relationships/image" Target="../media/image511.png"/><Relationship Id="rId25" Type="http://schemas.openxmlformats.org/officeDocument/2006/relationships/image" Target="../media/image512.png"/><Relationship Id="rId26" Type="http://schemas.openxmlformats.org/officeDocument/2006/relationships/image" Target="../media/image513.png"/><Relationship Id="rId27" Type="http://schemas.openxmlformats.org/officeDocument/2006/relationships/image" Target="../media/image514.png"/><Relationship Id="rId28" Type="http://schemas.openxmlformats.org/officeDocument/2006/relationships/image" Target="../media/image51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6.png"/><Relationship Id="rId3" Type="http://schemas.openxmlformats.org/officeDocument/2006/relationships/image" Target="../media/image517.png"/><Relationship Id="rId4" Type="http://schemas.openxmlformats.org/officeDocument/2006/relationships/image" Target="../media/image518.png"/><Relationship Id="rId5" Type="http://schemas.openxmlformats.org/officeDocument/2006/relationships/image" Target="../media/image519.png"/><Relationship Id="rId6" Type="http://schemas.openxmlformats.org/officeDocument/2006/relationships/image" Target="../media/image520.png"/><Relationship Id="rId7" Type="http://schemas.openxmlformats.org/officeDocument/2006/relationships/image" Target="../media/image521.png"/><Relationship Id="rId8" Type="http://schemas.openxmlformats.org/officeDocument/2006/relationships/image" Target="../media/image522.png"/><Relationship Id="rId9" Type="http://schemas.openxmlformats.org/officeDocument/2006/relationships/image" Target="../media/image523.png"/><Relationship Id="rId10" Type="http://schemas.openxmlformats.org/officeDocument/2006/relationships/image" Target="../media/image524.png"/><Relationship Id="rId11" Type="http://schemas.openxmlformats.org/officeDocument/2006/relationships/image" Target="../media/image525.png"/><Relationship Id="rId12" Type="http://schemas.openxmlformats.org/officeDocument/2006/relationships/image" Target="../media/image526.png"/><Relationship Id="rId13" Type="http://schemas.openxmlformats.org/officeDocument/2006/relationships/image" Target="../media/image527.png"/><Relationship Id="rId14" Type="http://schemas.openxmlformats.org/officeDocument/2006/relationships/image" Target="../media/image528.png"/><Relationship Id="rId15" Type="http://schemas.openxmlformats.org/officeDocument/2006/relationships/image" Target="../media/image529.png"/><Relationship Id="rId16" Type="http://schemas.openxmlformats.org/officeDocument/2006/relationships/image" Target="../media/image530.png"/><Relationship Id="rId17" Type="http://schemas.openxmlformats.org/officeDocument/2006/relationships/image" Target="../media/image531.png"/><Relationship Id="rId18" Type="http://schemas.openxmlformats.org/officeDocument/2006/relationships/image" Target="../media/image532.png"/><Relationship Id="rId19" Type="http://schemas.openxmlformats.org/officeDocument/2006/relationships/image" Target="../media/image533.png"/><Relationship Id="rId20" Type="http://schemas.openxmlformats.org/officeDocument/2006/relationships/image" Target="../media/image534.png"/><Relationship Id="rId21" Type="http://schemas.openxmlformats.org/officeDocument/2006/relationships/image" Target="../media/image535.png"/><Relationship Id="rId22" Type="http://schemas.openxmlformats.org/officeDocument/2006/relationships/image" Target="../media/image536.png"/><Relationship Id="rId23" Type="http://schemas.openxmlformats.org/officeDocument/2006/relationships/image" Target="../media/image537.png"/><Relationship Id="rId24" Type="http://schemas.openxmlformats.org/officeDocument/2006/relationships/image" Target="../media/image538.png"/><Relationship Id="rId25" Type="http://schemas.openxmlformats.org/officeDocument/2006/relationships/image" Target="../media/image539.png"/><Relationship Id="rId26" Type="http://schemas.openxmlformats.org/officeDocument/2006/relationships/image" Target="../media/image540.png"/><Relationship Id="rId27" Type="http://schemas.openxmlformats.org/officeDocument/2006/relationships/image" Target="../media/image541.png"/><Relationship Id="rId28" Type="http://schemas.openxmlformats.org/officeDocument/2006/relationships/image" Target="../media/image54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3.png"/><Relationship Id="rId3" Type="http://schemas.openxmlformats.org/officeDocument/2006/relationships/image" Target="../media/image544.png"/><Relationship Id="rId4" Type="http://schemas.openxmlformats.org/officeDocument/2006/relationships/image" Target="../media/image545.png"/><Relationship Id="rId5" Type="http://schemas.openxmlformats.org/officeDocument/2006/relationships/image" Target="../media/image546.png"/><Relationship Id="rId6" Type="http://schemas.openxmlformats.org/officeDocument/2006/relationships/image" Target="../media/image547.png"/><Relationship Id="rId7" Type="http://schemas.openxmlformats.org/officeDocument/2006/relationships/image" Target="../media/image548.png"/><Relationship Id="rId8" Type="http://schemas.openxmlformats.org/officeDocument/2006/relationships/image" Target="../media/image549.png"/><Relationship Id="rId9" Type="http://schemas.openxmlformats.org/officeDocument/2006/relationships/image" Target="../media/image550.png"/><Relationship Id="rId10" Type="http://schemas.openxmlformats.org/officeDocument/2006/relationships/image" Target="../media/image551.png"/><Relationship Id="rId11" Type="http://schemas.openxmlformats.org/officeDocument/2006/relationships/image" Target="../media/image552.png"/><Relationship Id="rId12" Type="http://schemas.openxmlformats.org/officeDocument/2006/relationships/image" Target="../media/image553.png"/><Relationship Id="rId13" Type="http://schemas.openxmlformats.org/officeDocument/2006/relationships/image" Target="../media/image554.png"/><Relationship Id="rId14" Type="http://schemas.openxmlformats.org/officeDocument/2006/relationships/image" Target="../media/image555.png"/><Relationship Id="rId15" Type="http://schemas.openxmlformats.org/officeDocument/2006/relationships/image" Target="../media/image556.png"/><Relationship Id="rId16" Type="http://schemas.openxmlformats.org/officeDocument/2006/relationships/image" Target="../media/image557.png"/><Relationship Id="rId17" Type="http://schemas.openxmlformats.org/officeDocument/2006/relationships/image" Target="../media/image558.png"/><Relationship Id="rId18" Type="http://schemas.openxmlformats.org/officeDocument/2006/relationships/image" Target="../media/image559.png"/><Relationship Id="rId19" Type="http://schemas.openxmlformats.org/officeDocument/2006/relationships/image" Target="../media/image560.png"/><Relationship Id="rId20" Type="http://schemas.openxmlformats.org/officeDocument/2006/relationships/image" Target="../media/image561.png"/><Relationship Id="rId21" Type="http://schemas.openxmlformats.org/officeDocument/2006/relationships/image" Target="../media/image562.png"/><Relationship Id="rId22" Type="http://schemas.openxmlformats.org/officeDocument/2006/relationships/image" Target="../media/image563.png"/><Relationship Id="rId23" Type="http://schemas.openxmlformats.org/officeDocument/2006/relationships/image" Target="../media/image564.png"/><Relationship Id="rId24" Type="http://schemas.openxmlformats.org/officeDocument/2006/relationships/image" Target="../media/image565.png"/><Relationship Id="rId25" Type="http://schemas.openxmlformats.org/officeDocument/2006/relationships/image" Target="../media/image566.png"/><Relationship Id="rId26" Type="http://schemas.openxmlformats.org/officeDocument/2006/relationships/image" Target="../media/image567.png"/><Relationship Id="rId27" Type="http://schemas.openxmlformats.org/officeDocument/2006/relationships/image" Target="../media/image568.png"/><Relationship Id="rId28" Type="http://schemas.openxmlformats.org/officeDocument/2006/relationships/image" Target="../media/image56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Relationship Id="rId25" Type="http://schemas.openxmlformats.org/officeDocument/2006/relationships/image" Target="../media/image38.png"/><Relationship Id="rId26" Type="http://schemas.openxmlformats.org/officeDocument/2006/relationships/image" Target="../media/image39.png"/><Relationship Id="rId27" Type="http://schemas.openxmlformats.org/officeDocument/2006/relationships/image" Target="../media/image40.png"/><Relationship Id="rId28" Type="http://schemas.openxmlformats.org/officeDocument/2006/relationships/image" Target="../media/image41.png"/><Relationship Id="rId29" Type="http://schemas.openxmlformats.org/officeDocument/2006/relationships/image" Target="../media/image42.png"/><Relationship Id="rId30" Type="http://schemas.openxmlformats.org/officeDocument/2006/relationships/image" Target="../media/image43.png"/><Relationship Id="rId31" Type="http://schemas.openxmlformats.org/officeDocument/2006/relationships/image" Target="../media/image44.png"/><Relationship Id="rId32" Type="http://schemas.openxmlformats.org/officeDocument/2006/relationships/image" Target="../media/image45.png"/><Relationship Id="rId33" Type="http://schemas.openxmlformats.org/officeDocument/2006/relationships/image" Target="../media/image46.png"/><Relationship Id="rId34" Type="http://schemas.openxmlformats.org/officeDocument/2006/relationships/image" Target="../media/image47.png"/><Relationship Id="rId35" Type="http://schemas.openxmlformats.org/officeDocument/2006/relationships/image" Target="../media/image48.png"/><Relationship Id="rId36" Type="http://schemas.openxmlformats.org/officeDocument/2006/relationships/image" Target="../media/image49.png"/><Relationship Id="rId37" Type="http://schemas.openxmlformats.org/officeDocument/2006/relationships/image" Target="../media/image50.png"/><Relationship Id="rId38" Type="http://schemas.openxmlformats.org/officeDocument/2006/relationships/image" Target="../media/image51.png"/><Relationship Id="rId39" Type="http://schemas.openxmlformats.org/officeDocument/2006/relationships/image" Target="../media/image52.png"/><Relationship Id="rId40" Type="http://schemas.openxmlformats.org/officeDocument/2006/relationships/image" Target="../media/image53.png"/><Relationship Id="rId41" Type="http://schemas.openxmlformats.org/officeDocument/2006/relationships/image" Target="../media/image54.png"/><Relationship Id="rId42" Type="http://schemas.openxmlformats.org/officeDocument/2006/relationships/image" Target="../media/image55.png"/><Relationship Id="rId43" Type="http://schemas.openxmlformats.org/officeDocument/2006/relationships/image" Target="../media/image5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0.png"/><Relationship Id="rId3" Type="http://schemas.openxmlformats.org/officeDocument/2006/relationships/image" Target="../media/image571.png"/><Relationship Id="rId4" Type="http://schemas.openxmlformats.org/officeDocument/2006/relationships/image" Target="../media/image572.png"/><Relationship Id="rId5" Type="http://schemas.openxmlformats.org/officeDocument/2006/relationships/image" Target="../media/image573.png"/><Relationship Id="rId6" Type="http://schemas.openxmlformats.org/officeDocument/2006/relationships/image" Target="../media/image574.png"/><Relationship Id="rId7" Type="http://schemas.openxmlformats.org/officeDocument/2006/relationships/image" Target="../media/image575.png"/><Relationship Id="rId8" Type="http://schemas.openxmlformats.org/officeDocument/2006/relationships/image" Target="../media/image576.png"/><Relationship Id="rId9" Type="http://schemas.openxmlformats.org/officeDocument/2006/relationships/image" Target="../media/image577.png"/><Relationship Id="rId10" Type="http://schemas.openxmlformats.org/officeDocument/2006/relationships/image" Target="../media/image578.png"/><Relationship Id="rId11" Type="http://schemas.openxmlformats.org/officeDocument/2006/relationships/image" Target="../media/image579.png"/><Relationship Id="rId12" Type="http://schemas.openxmlformats.org/officeDocument/2006/relationships/image" Target="../media/image580.png"/><Relationship Id="rId13" Type="http://schemas.openxmlformats.org/officeDocument/2006/relationships/image" Target="../media/image581.png"/><Relationship Id="rId14" Type="http://schemas.openxmlformats.org/officeDocument/2006/relationships/image" Target="../media/image582.png"/><Relationship Id="rId15" Type="http://schemas.openxmlformats.org/officeDocument/2006/relationships/image" Target="../media/image583.png"/><Relationship Id="rId16" Type="http://schemas.openxmlformats.org/officeDocument/2006/relationships/image" Target="../media/image584.png"/><Relationship Id="rId17" Type="http://schemas.openxmlformats.org/officeDocument/2006/relationships/image" Target="../media/image585.png"/><Relationship Id="rId18" Type="http://schemas.openxmlformats.org/officeDocument/2006/relationships/image" Target="../media/image586.png"/><Relationship Id="rId19" Type="http://schemas.openxmlformats.org/officeDocument/2006/relationships/image" Target="../media/image587.png"/><Relationship Id="rId20" Type="http://schemas.openxmlformats.org/officeDocument/2006/relationships/image" Target="../media/image588.png"/><Relationship Id="rId21" Type="http://schemas.openxmlformats.org/officeDocument/2006/relationships/image" Target="../media/image589.png"/><Relationship Id="rId22" Type="http://schemas.openxmlformats.org/officeDocument/2006/relationships/image" Target="../media/image590.png"/><Relationship Id="rId23" Type="http://schemas.openxmlformats.org/officeDocument/2006/relationships/image" Target="../media/image591.png"/><Relationship Id="rId24" Type="http://schemas.openxmlformats.org/officeDocument/2006/relationships/image" Target="../media/image592.png"/><Relationship Id="rId25" Type="http://schemas.openxmlformats.org/officeDocument/2006/relationships/image" Target="../media/image593.png"/><Relationship Id="rId26" Type="http://schemas.openxmlformats.org/officeDocument/2006/relationships/image" Target="../media/image594.png"/><Relationship Id="rId27" Type="http://schemas.openxmlformats.org/officeDocument/2006/relationships/image" Target="../media/image595.png"/><Relationship Id="rId28" Type="http://schemas.openxmlformats.org/officeDocument/2006/relationships/image" Target="../media/image59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7.png"/><Relationship Id="rId3" Type="http://schemas.openxmlformats.org/officeDocument/2006/relationships/image" Target="../media/image598.png"/><Relationship Id="rId4" Type="http://schemas.openxmlformats.org/officeDocument/2006/relationships/image" Target="../media/image599.png"/><Relationship Id="rId5" Type="http://schemas.openxmlformats.org/officeDocument/2006/relationships/image" Target="../media/image600.png"/><Relationship Id="rId6" Type="http://schemas.openxmlformats.org/officeDocument/2006/relationships/image" Target="../media/image601.png"/><Relationship Id="rId7" Type="http://schemas.openxmlformats.org/officeDocument/2006/relationships/image" Target="../media/image602.png"/><Relationship Id="rId8" Type="http://schemas.openxmlformats.org/officeDocument/2006/relationships/image" Target="../media/image603.png"/><Relationship Id="rId9" Type="http://schemas.openxmlformats.org/officeDocument/2006/relationships/image" Target="../media/image604.png"/><Relationship Id="rId10" Type="http://schemas.openxmlformats.org/officeDocument/2006/relationships/image" Target="../media/image605.png"/><Relationship Id="rId11" Type="http://schemas.openxmlformats.org/officeDocument/2006/relationships/image" Target="../media/image606.png"/><Relationship Id="rId12" Type="http://schemas.openxmlformats.org/officeDocument/2006/relationships/image" Target="../media/image607.png"/><Relationship Id="rId13" Type="http://schemas.openxmlformats.org/officeDocument/2006/relationships/image" Target="../media/image608.png"/><Relationship Id="rId14" Type="http://schemas.openxmlformats.org/officeDocument/2006/relationships/image" Target="../media/image609.png"/><Relationship Id="rId15" Type="http://schemas.openxmlformats.org/officeDocument/2006/relationships/image" Target="../media/image610.png"/><Relationship Id="rId16" Type="http://schemas.openxmlformats.org/officeDocument/2006/relationships/image" Target="../media/image611.png"/><Relationship Id="rId17" Type="http://schemas.openxmlformats.org/officeDocument/2006/relationships/image" Target="../media/image612.png"/><Relationship Id="rId18" Type="http://schemas.openxmlformats.org/officeDocument/2006/relationships/image" Target="../media/image613.png"/><Relationship Id="rId19" Type="http://schemas.openxmlformats.org/officeDocument/2006/relationships/image" Target="../media/image614.png"/><Relationship Id="rId20" Type="http://schemas.openxmlformats.org/officeDocument/2006/relationships/image" Target="../media/image615.png"/><Relationship Id="rId21" Type="http://schemas.openxmlformats.org/officeDocument/2006/relationships/image" Target="../media/image616.png"/><Relationship Id="rId22" Type="http://schemas.openxmlformats.org/officeDocument/2006/relationships/image" Target="../media/image617.png"/><Relationship Id="rId23" Type="http://schemas.openxmlformats.org/officeDocument/2006/relationships/image" Target="../media/image618.png"/><Relationship Id="rId24" Type="http://schemas.openxmlformats.org/officeDocument/2006/relationships/image" Target="../media/image619.png"/><Relationship Id="rId25" Type="http://schemas.openxmlformats.org/officeDocument/2006/relationships/image" Target="../media/image620.png"/><Relationship Id="rId26" Type="http://schemas.openxmlformats.org/officeDocument/2006/relationships/image" Target="../media/image621.png"/><Relationship Id="rId27" Type="http://schemas.openxmlformats.org/officeDocument/2006/relationships/image" Target="../media/image622.png"/><Relationship Id="rId28" Type="http://schemas.openxmlformats.org/officeDocument/2006/relationships/image" Target="../media/image623.png"/><Relationship Id="rId29" Type="http://schemas.openxmlformats.org/officeDocument/2006/relationships/image" Target="../media/image624.png"/><Relationship Id="rId30" Type="http://schemas.openxmlformats.org/officeDocument/2006/relationships/image" Target="../media/image62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6.png"/><Relationship Id="rId3" Type="http://schemas.openxmlformats.org/officeDocument/2006/relationships/image" Target="../media/image627.png"/><Relationship Id="rId4" Type="http://schemas.openxmlformats.org/officeDocument/2006/relationships/image" Target="../media/image628.png"/><Relationship Id="rId5" Type="http://schemas.openxmlformats.org/officeDocument/2006/relationships/image" Target="../media/image629.png"/><Relationship Id="rId6" Type="http://schemas.openxmlformats.org/officeDocument/2006/relationships/image" Target="../media/image630.png"/><Relationship Id="rId7" Type="http://schemas.openxmlformats.org/officeDocument/2006/relationships/image" Target="../media/image631.png"/><Relationship Id="rId8" Type="http://schemas.openxmlformats.org/officeDocument/2006/relationships/image" Target="../media/image632.png"/><Relationship Id="rId9" Type="http://schemas.openxmlformats.org/officeDocument/2006/relationships/image" Target="../media/image633.png"/><Relationship Id="rId10" Type="http://schemas.openxmlformats.org/officeDocument/2006/relationships/image" Target="../media/image634.png"/><Relationship Id="rId11" Type="http://schemas.openxmlformats.org/officeDocument/2006/relationships/image" Target="../media/image635.png"/><Relationship Id="rId12" Type="http://schemas.openxmlformats.org/officeDocument/2006/relationships/image" Target="../media/image636.png"/><Relationship Id="rId13" Type="http://schemas.openxmlformats.org/officeDocument/2006/relationships/image" Target="../media/image637.png"/><Relationship Id="rId14" Type="http://schemas.openxmlformats.org/officeDocument/2006/relationships/image" Target="../media/image638.png"/><Relationship Id="rId15" Type="http://schemas.openxmlformats.org/officeDocument/2006/relationships/image" Target="../media/image639.png"/><Relationship Id="rId16" Type="http://schemas.openxmlformats.org/officeDocument/2006/relationships/image" Target="../media/image640.png"/><Relationship Id="rId17" Type="http://schemas.openxmlformats.org/officeDocument/2006/relationships/image" Target="../media/image641.png"/><Relationship Id="rId18" Type="http://schemas.openxmlformats.org/officeDocument/2006/relationships/image" Target="../media/image642.png"/><Relationship Id="rId19" Type="http://schemas.openxmlformats.org/officeDocument/2006/relationships/image" Target="../media/image643.png"/><Relationship Id="rId20" Type="http://schemas.openxmlformats.org/officeDocument/2006/relationships/image" Target="../media/image644.png"/><Relationship Id="rId21" Type="http://schemas.openxmlformats.org/officeDocument/2006/relationships/image" Target="../media/image645.png"/><Relationship Id="rId22" Type="http://schemas.openxmlformats.org/officeDocument/2006/relationships/image" Target="../media/image646.png"/><Relationship Id="rId23" Type="http://schemas.openxmlformats.org/officeDocument/2006/relationships/image" Target="../media/image647.png"/><Relationship Id="rId24" Type="http://schemas.openxmlformats.org/officeDocument/2006/relationships/image" Target="../media/image648.png"/><Relationship Id="rId25" Type="http://schemas.openxmlformats.org/officeDocument/2006/relationships/image" Target="../media/image649.png"/><Relationship Id="rId26" Type="http://schemas.openxmlformats.org/officeDocument/2006/relationships/image" Target="../media/image650.png"/><Relationship Id="rId27" Type="http://schemas.openxmlformats.org/officeDocument/2006/relationships/image" Target="../media/image651.png"/><Relationship Id="rId28" Type="http://schemas.openxmlformats.org/officeDocument/2006/relationships/image" Target="../media/image652.png"/><Relationship Id="rId29" Type="http://schemas.openxmlformats.org/officeDocument/2006/relationships/image" Target="../media/image653.png"/><Relationship Id="rId30" Type="http://schemas.openxmlformats.org/officeDocument/2006/relationships/image" Target="../media/image654.png"/><Relationship Id="rId31" Type="http://schemas.openxmlformats.org/officeDocument/2006/relationships/image" Target="../media/image65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6.png"/><Relationship Id="rId3" Type="http://schemas.openxmlformats.org/officeDocument/2006/relationships/image" Target="../media/image657.png"/><Relationship Id="rId4" Type="http://schemas.openxmlformats.org/officeDocument/2006/relationships/image" Target="../media/image658.png"/><Relationship Id="rId5" Type="http://schemas.openxmlformats.org/officeDocument/2006/relationships/image" Target="../media/image659.png"/><Relationship Id="rId6" Type="http://schemas.openxmlformats.org/officeDocument/2006/relationships/image" Target="../media/image660.png"/><Relationship Id="rId7" Type="http://schemas.openxmlformats.org/officeDocument/2006/relationships/image" Target="../media/image661.png"/><Relationship Id="rId8" Type="http://schemas.openxmlformats.org/officeDocument/2006/relationships/image" Target="../media/image662.png"/><Relationship Id="rId9" Type="http://schemas.openxmlformats.org/officeDocument/2006/relationships/image" Target="../media/image663.png"/><Relationship Id="rId10" Type="http://schemas.openxmlformats.org/officeDocument/2006/relationships/image" Target="../media/image664.png"/><Relationship Id="rId11" Type="http://schemas.openxmlformats.org/officeDocument/2006/relationships/image" Target="../media/image665.png"/><Relationship Id="rId12" Type="http://schemas.openxmlformats.org/officeDocument/2006/relationships/image" Target="../media/image666.png"/><Relationship Id="rId13" Type="http://schemas.openxmlformats.org/officeDocument/2006/relationships/image" Target="../media/image667.png"/><Relationship Id="rId14" Type="http://schemas.openxmlformats.org/officeDocument/2006/relationships/image" Target="../media/image668.png"/><Relationship Id="rId15" Type="http://schemas.openxmlformats.org/officeDocument/2006/relationships/image" Target="../media/image669.png"/><Relationship Id="rId16" Type="http://schemas.openxmlformats.org/officeDocument/2006/relationships/image" Target="../media/image670.png"/><Relationship Id="rId17" Type="http://schemas.openxmlformats.org/officeDocument/2006/relationships/image" Target="../media/image671.png"/><Relationship Id="rId18" Type="http://schemas.openxmlformats.org/officeDocument/2006/relationships/image" Target="../media/image672.png"/><Relationship Id="rId19" Type="http://schemas.openxmlformats.org/officeDocument/2006/relationships/image" Target="../media/image673.png"/><Relationship Id="rId20" Type="http://schemas.openxmlformats.org/officeDocument/2006/relationships/image" Target="../media/image674.png"/><Relationship Id="rId21" Type="http://schemas.openxmlformats.org/officeDocument/2006/relationships/image" Target="../media/image675.png"/><Relationship Id="rId22" Type="http://schemas.openxmlformats.org/officeDocument/2006/relationships/image" Target="../media/image676.png"/><Relationship Id="rId23" Type="http://schemas.openxmlformats.org/officeDocument/2006/relationships/image" Target="../media/image677.png"/><Relationship Id="rId24" Type="http://schemas.openxmlformats.org/officeDocument/2006/relationships/image" Target="../media/image678.png"/><Relationship Id="rId25" Type="http://schemas.openxmlformats.org/officeDocument/2006/relationships/image" Target="../media/image679.png"/><Relationship Id="rId26" Type="http://schemas.openxmlformats.org/officeDocument/2006/relationships/image" Target="../media/image680.png"/><Relationship Id="rId27" Type="http://schemas.openxmlformats.org/officeDocument/2006/relationships/image" Target="../media/image681.png"/><Relationship Id="rId28" Type="http://schemas.openxmlformats.org/officeDocument/2006/relationships/image" Target="../media/image682.png"/><Relationship Id="rId29" Type="http://schemas.openxmlformats.org/officeDocument/2006/relationships/image" Target="../media/image683.png"/><Relationship Id="rId30" Type="http://schemas.openxmlformats.org/officeDocument/2006/relationships/image" Target="../media/image684.png"/><Relationship Id="rId31" Type="http://schemas.openxmlformats.org/officeDocument/2006/relationships/image" Target="../media/image68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6.png"/><Relationship Id="rId3" Type="http://schemas.openxmlformats.org/officeDocument/2006/relationships/image" Target="../media/image687.png"/><Relationship Id="rId4" Type="http://schemas.openxmlformats.org/officeDocument/2006/relationships/image" Target="../media/image688.png"/><Relationship Id="rId5" Type="http://schemas.openxmlformats.org/officeDocument/2006/relationships/image" Target="../media/image689.png"/><Relationship Id="rId6" Type="http://schemas.openxmlformats.org/officeDocument/2006/relationships/image" Target="../media/image690.png"/><Relationship Id="rId7" Type="http://schemas.openxmlformats.org/officeDocument/2006/relationships/image" Target="../media/image691.png"/><Relationship Id="rId8" Type="http://schemas.openxmlformats.org/officeDocument/2006/relationships/image" Target="../media/image692.png"/><Relationship Id="rId9" Type="http://schemas.openxmlformats.org/officeDocument/2006/relationships/image" Target="../media/image693.png"/><Relationship Id="rId10" Type="http://schemas.openxmlformats.org/officeDocument/2006/relationships/image" Target="../media/image694.png"/><Relationship Id="rId11" Type="http://schemas.openxmlformats.org/officeDocument/2006/relationships/image" Target="../media/image695.png"/><Relationship Id="rId12" Type="http://schemas.openxmlformats.org/officeDocument/2006/relationships/image" Target="../media/image696.png"/><Relationship Id="rId13" Type="http://schemas.openxmlformats.org/officeDocument/2006/relationships/image" Target="../media/image697.png"/><Relationship Id="rId14" Type="http://schemas.openxmlformats.org/officeDocument/2006/relationships/image" Target="../media/image698.png"/><Relationship Id="rId15" Type="http://schemas.openxmlformats.org/officeDocument/2006/relationships/image" Target="../media/image699.png"/><Relationship Id="rId16" Type="http://schemas.openxmlformats.org/officeDocument/2006/relationships/image" Target="../media/image700.png"/><Relationship Id="rId17" Type="http://schemas.openxmlformats.org/officeDocument/2006/relationships/image" Target="../media/image701.png"/><Relationship Id="rId18" Type="http://schemas.openxmlformats.org/officeDocument/2006/relationships/image" Target="../media/image702.png"/><Relationship Id="rId19" Type="http://schemas.openxmlformats.org/officeDocument/2006/relationships/image" Target="../media/image703.png"/><Relationship Id="rId20" Type="http://schemas.openxmlformats.org/officeDocument/2006/relationships/image" Target="../media/image704.png"/><Relationship Id="rId21" Type="http://schemas.openxmlformats.org/officeDocument/2006/relationships/image" Target="../media/image705.png"/><Relationship Id="rId22" Type="http://schemas.openxmlformats.org/officeDocument/2006/relationships/image" Target="../media/image706.png"/><Relationship Id="rId23" Type="http://schemas.openxmlformats.org/officeDocument/2006/relationships/image" Target="../media/image707.png"/><Relationship Id="rId24" Type="http://schemas.openxmlformats.org/officeDocument/2006/relationships/image" Target="../media/image708.png"/><Relationship Id="rId25" Type="http://schemas.openxmlformats.org/officeDocument/2006/relationships/image" Target="../media/image709.png"/><Relationship Id="rId26" Type="http://schemas.openxmlformats.org/officeDocument/2006/relationships/image" Target="../media/image710.png"/><Relationship Id="rId27" Type="http://schemas.openxmlformats.org/officeDocument/2006/relationships/image" Target="../media/image711.png"/><Relationship Id="rId28" Type="http://schemas.openxmlformats.org/officeDocument/2006/relationships/image" Target="../media/image712.png"/><Relationship Id="rId29" Type="http://schemas.openxmlformats.org/officeDocument/2006/relationships/image" Target="../media/image713.png"/><Relationship Id="rId30" Type="http://schemas.openxmlformats.org/officeDocument/2006/relationships/image" Target="../media/image714.png"/><Relationship Id="rId31" Type="http://schemas.openxmlformats.org/officeDocument/2006/relationships/image" Target="../media/image71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6.png"/><Relationship Id="rId3" Type="http://schemas.openxmlformats.org/officeDocument/2006/relationships/image" Target="../media/image717.png"/><Relationship Id="rId4" Type="http://schemas.openxmlformats.org/officeDocument/2006/relationships/image" Target="../media/image718.png"/><Relationship Id="rId5" Type="http://schemas.openxmlformats.org/officeDocument/2006/relationships/image" Target="../media/image719.png"/><Relationship Id="rId6" Type="http://schemas.openxmlformats.org/officeDocument/2006/relationships/image" Target="../media/image720.png"/><Relationship Id="rId7" Type="http://schemas.openxmlformats.org/officeDocument/2006/relationships/image" Target="../media/image721.png"/><Relationship Id="rId8" Type="http://schemas.openxmlformats.org/officeDocument/2006/relationships/image" Target="../media/image722.png"/><Relationship Id="rId9" Type="http://schemas.openxmlformats.org/officeDocument/2006/relationships/image" Target="../media/image723.png"/><Relationship Id="rId10" Type="http://schemas.openxmlformats.org/officeDocument/2006/relationships/image" Target="../media/image724.png"/><Relationship Id="rId11" Type="http://schemas.openxmlformats.org/officeDocument/2006/relationships/image" Target="../media/image725.png"/><Relationship Id="rId12" Type="http://schemas.openxmlformats.org/officeDocument/2006/relationships/image" Target="../media/image726.png"/><Relationship Id="rId13" Type="http://schemas.openxmlformats.org/officeDocument/2006/relationships/image" Target="../media/image727.png"/><Relationship Id="rId14" Type="http://schemas.openxmlformats.org/officeDocument/2006/relationships/image" Target="../media/image728.png"/><Relationship Id="rId15" Type="http://schemas.openxmlformats.org/officeDocument/2006/relationships/image" Target="../media/image729.png"/><Relationship Id="rId16" Type="http://schemas.openxmlformats.org/officeDocument/2006/relationships/image" Target="../media/image730.png"/><Relationship Id="rId17" Type="http://schemas.openxmlformats.org/officeDocument/2006/relationships/image" Target="../media/image731.png"/><Relationship Id="rId18" Type="http://schemas.openxmlformats.org/officeDocument/2006/relationships/image" Target="../media/image732.png"/><Relationship Id="rId19" Type="http://schemas.openxmlformats.org/officeDocument/2006/relationships/image" Target="../media/image733.png"/><Relationship Id="rId20" Type="http://schemas.openxmlformats.org/officeDocument/2006/relationships/image" Target="../media/image734.png"/><Relationship Id="rId21" Type="http://schemas.openxmlformats.org/officeDocument/2006/relationships/image" Target="../media/image735.png"/><Relationship Id="rId22" Type="http://schemas.openxmlformats.org/officeDocument/2006/relationships/image" Target="../media/image736.png"/><Relationship Id="rId23" Type="http://schemas.openxmlformats.org/officeDocument/2006/relationships/image" Target="../media/image737.png"/><Relationship Id="rId24" Type="http://schemas.openxmlformats.org/officeDocument/2006/relationships/image" Target="../media/image738.png"/><Relationship Id="rId25" Type="http://schemas.openxmlformats.org/officeDocument/2006/relationships/image" Target="../media/image739.png"/><Relationship Id="rId26" Type="http://schemas.openxmlformats.org/officeDocument/2006/relationships/image" Target="../media/image740.png"/><Relationship Id="rId27" Type="http://schemas.openxmlformats.org/officeDocument/2006/relationships/image" Target="../media/image741.png"/><Relationship Id="rId28" Type="http://schemas.openxmlformats.org/officeDocument/2006/relationships/image" Target="../media/image742.png"/><Relationship Id="rId29" Type="http://schemas.openxmlformats.org/officeDocument/2006/relationships/image" Target="../media/image743.png"/><Relationship Id="rId30" Type="http://schemas.openxmlformats.org/officeDocument/2006/relationships/image" Target="../media/image744.png"/><Relationship Id="rId31" Type="http://schemas.openxmlformats.org/officeDocument/2006/relationships/image" Target="../media/image745.png"/><Relationship Id="rId32" Type="http://schemas.openxmlformats.org/officeDocument/2006/relationships/image" Target="../media/image746.png"/><Relationship Id="rId33" Type="http://schemas.openxmlformats.org/officeDocument/2006/relationships/image" Target="../media/image747.png"/><Relationship Id="rId34" Type="http://schemas.openxmlformats.org/officeDocument/2006/relationships/image" Target="../media/image748.png"/><Relationship Id="rId35" Type="http://schemas.openxmlformats.org/officeDocument/2006/relationships/image" Target="../media/image749.png"/><Relationship Id="rId36" Type="http://schemas.openxmlformats.org/officeDocument/2006/relationships/image" Target="../media/image750.png"/><Relationship Id="rId37" Type="http://schemas.openxmlformats.org/officeDocument/2006/relationships/image" Target="../media/image75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20" Type="http://schemas.openxmlformats.org/officeDocument/2006/relationships/image" Target="../media/image75.png"/><Relationship Id="rId21" Type="http://schemas.openxmlformats.org/officeDocument/2006/relationships/image" Target="../media/image76.png"/><Relationship Id="rId22" Type="http://schemas.openxmlformats.org/officeDocument/2006/relationships/image" Target="../media/image77.png"/><Relationship Id="rId23" Type="http://schemas.openxmlformats.org/officeDocument/2006/relationships/image" Target="../media/image78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Relationship Id="rId27" Type="http://schemas.openxmlformats.org/officeDocument/2006/relationships/image" Target="../media/image82.png"/><Relationship Id="rId28" Type="http://schemas.openxmlformats.org/officeDocument/2006/relationships/image" Target="../media/image83.png"/><Relationship Id="rId29" Type="http://schemas.openxmlformats.org/officeDocument/2006/relationships/image" Target="../media/image84.png"/><Relationship Id="rId30" Type="http://schemas.openxmlformats.org/officeDocument/2006/relationships/image" Target="../media/image85.png"/><Relationship Id="rId31" Type="http://schemas.openxmlformats.org/officeDocument/2006/relationships/image" Target="../media/image86.png"/><Relationship Id="rId32" Type="http://schemas.openxmlformats.org/officeDocument/2006/relationships/image" Target="../media/image87.png"/><Relationship Id="rId33" Type="http://schemas.openxmlformats.org/officeDocument/2006/relationships/image" Target="../media/image88.png"/><Relationship Id="rId34" Type="http://schemas.openxmlformats.org/officeDocument/2006/relationships/image" Target="../media/image89.png"/><Relationship Id="rId35" Type="http://schemas.openxmlformats.org/officeDocument/2006/relationships/image" Target="../media/image90.png"/><Relationship Id="rId36" Type="http://schemas.openxmlformats.org/officeDocument/2006/relationships/image" Target="../media/image91.png"/><Relationship Id="rId37" Type="http://schemas.openxmlformats.org/officeDocument/2006/relationships/image" Target="../media/image9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105.png"/><Relationship Id="rId15" Type="http://schemas.openxmlformats.org/officeDocument/2006/relationships/image" Target="../media/image106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image" Target="../media/image109.png"/><Relationship Id="rId19" Type="http://schemas.openxmlformats.org/officeDocument/2006/relationships/image" Target="../media/image110.png"/><Relationship Id="rId20" Type="http://schemas.openxmlformats.org/officeDocument/2006/relationships/image" Target="../media/image111.png"/><Relationship Id="rId21" Type="http://schemas.openxmlformats.org/officeDocument/2006/relationships/image" Target="../media/image112.png"/><Relationship Id="rId22" Type="http://schemas.openxmlformats.org/officeDocument/2006/relationships/image" Target="../media/image113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Relationship Id="rId25" Type="http://schemas.openxmlformats.org/officeDocument/2006/relationships/image" Target="../media/image116.png"/><Relationship Id="rId26" Type="http://schemas.openxmlformats.org/officeDocument/2006/relationships/image" Target="../media/image117.png"/><Relationship Id="rId27" Type="http://schemas.openxmlformats.org/officeDocument/2006/relationships/image" Target="../media/image118.png"/><Relationship Id="rId28" Type="http://schemas.openxmlformats.org/officeDocument/2006/relationships/image" Target="../media/image119.png"/><Relationship Id="rId29" Type="http://schemas.openxmlformats.org/officeDocument/2006/relationships/image" Target="../media/image120.png"/><Relationship Id="rId30" Type="http://schemas.openxmlformats.org/officeDocument/2006/relationships/image" Target="../media/image121.png"/><Relationship Id="rId31" Type="http://schemas.openxmlformats.org/officeDocument/2006/relationships/image" Target="../media/image122.png"/><Relationship Id="rId32" Type="http://schemas.openxmlformats.org/officeDocument/2006/relationships/image" Target="../media/image123.png"/><Relationship Id="rId33" Type="http://schemas.openxmlformats.org/officeDocument/2006/relationships/image" Target="../media/image124.png"/><Relationship Id="rId34" Type="http://schemas.openxmlformats.org/officeDocument/2006/relationships/image" Target="../media/image125.png"/><Relationship Id="rId35" Type="http://schemas.openxmlformats.org/officeDocument/2006/relationships/image" Target="../media/image126.png"/><Relationship Id="rId36" Type="http://schemas.openxmlformats.org/officeDocument/2006/relationships/image" Target="../media/image127.png"/><Relationship Id="rId37" Type="http://schemas.openxmlformats.org/officeDocument/2006/relationships/image" Target="../media/image128.png"/><Relationship Id="rId38" Type="http://schemas.openxmlformats.org/officeDocument/2006/relationships/image" Target="../media/image129.png"/><Relationship Id="rId39" Type="http://schemas.openxmlformats.org/officeDocument/2006/relationships/image" Target="../media/image130.png"/><Relationship Id="rId40" Type="http://schemas.openxmlformats.org/officeDocument/2006/relationships/image" Target="../media/image131.png"/><Relationship Id="rId41" Type="http://schemas.openxmlformats.org/officeDocument/2006/relationships/image" Target="../media/image132.png"/><Relationship Id="rId42" Type="http://schemas.openxmlformats.org/officeDocument/2006/relationships/image" Target="../media/image133.png"/><Relationship Id="rId43" Type="http://schemas.openxmlformats.org/officeDocument/2006/relationships/image" Target="../media/image134.png"/><Relationship Id="rId44" Type="http://schemas.openxmlformats.org/officeDocument/2006/relationships/image" Target="../media/image135.png"/><Relationship Id="rId45" Type="http://schemas.openxmlformats.org/officeDocument/2006/relationships/image" Target="../media/image136.png"/><Relationship Id="rId46" Type="http://schemas.openxmlformats.org/officeDocument/2006/relationships/image" Target="../media/image137.png"/><Relationship Id="rId47" Type="http://schemas.openxmlformats.org/officeDocument/2006/relationships/image" Target="../media/image13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Relationship Id="rId19" Type="http://schemas.openxmlformats.org/officeDocument/2006/relationships/image" Target="../media/image156.png"/><Relationship Id="rId20" Type="http://schemas.openxmlformats.org/officeDocument/2006/relationships/image" Target="../media/image157.png"/><Relationship Id="rId21" Type="http://schemas.openxmlformats.org/officeDocument/2006/relationships/image" Target="../media/image158.png"/><Relationship Id="rId22" Type="http://schemas.openxmlformats.org/officeDocument/2006/relationships/image" Target="../media/image159.png"/><Relationship Id="rId23" Type="http://schemas.openxmlformats.org/officeDocument/2006/relationships/image" Target="../media/image160.png"/><Relationship Id="rId24" Type="http://schemas.openxmlformats.org/officeDocument/2006/relationships/image" Target="../media/image161.png"/><Relationship Id="rId25" Type="http://schemas.openxmlformats.org/officeDocument/2006/relationships/image" Target="../media/image162.png"/><Relationship Id="rId26" Type="http://schemas.openxmlformats.org/officeDocument/2006/relationships/image" Target="../media/image163.png"/><Relationship Id="rId27" Type="http://schemas.openxmlformats.org/officeDocument/2006/relationships/image" Target="../media/image164.png"/><Relationship Id="rId28" Type="http://schemas.openxmlformats.org/officeDocument/2006/relationships/image" Target="../media/image165.png"/><Relationship Id="rId29" Type="http://schemas.openxmlformats.org/officeDocument/2006/relationships/image" Target="../media/image166.png"/><Relationship Id="rId30" Type="http://schemas.openxmlformats.org/officeDocument/2006/relationships/image" Target="../media/image167.png"/><Relationship Id="rId31" Type="http://schemas.openxmlformats.org/officeDocument/2006/relationships/image" Target="../media/image168.png"/><Relationship Id="rId32" Type="http://schemas.openxmlformats.org/officeDocument/2006/relationships/image" Target="../media/image169.png"/><Relationship Id="rId33" Type="http://schemas.openxmlformats.org/officeDocument/2006/relationships/image" Target="../media/image170.png"/><Relationship Id="rId34" Type="http://schemas.openxmlformats.org/officeDocument/2006/relationships/image" Target="../media/image171.png"/><Relationship Id="rId35" Type="http://schemas.openxmlformats.org/officeDocument/2006/relationships/image" Target="../media/image172.png"/><Relationship Id="rId36" Type="http://schemas.openxmlformats.org/officeDocument/2006/relationships/image" Target="../media/image173.png"/><Relationship Id="rId37" Type="http://schemas.openxmlformats.org/officeDocument/2006/relationships/image" Target="../media/image174.png"/><Relationship Id="rId38" Type="http://schemas.openxmlformats.org/officeDocument/2006/relationships/image" Target="../media/image175.png"/><Relationship Id="rId39" Type="http://schemas.openxmlformats.org/officeDocument/2006/relationships/image" Target="../media/image176.png"/><Relationship Id="rId40" Type="http://schemas.openxmlformats.org/officeDocument/2006/relationships/image" Target="../media/image177.png"/><Relationship Id="rId41" Type="http://schemas.openxmlformats.org/officeDocument/2006/relationships/image" Target="../media/image178.png"/><Relationship Id="rId42" Type="http://schemas.openxmlformats.org/officeDocument/2006/relationships/image" Target="../media/image179.png"/><Relationship Id="rId43" Type="http://schemas.openxmlformats.org/officeDocument/2006/relationships/image" Target="../media/image180.png"/><Relationship Id="rId44" Type="http://schemas.openxmlformats.org/officeDocument/2006/relationships/image" Target="../media/image181.png"/><Relationship Id="rId45" Type="http://schemas.openxmlformats.org/officeDocument/2006/relationships/image" Target="../media/image182.png"/><Relationship Id="rId46" Type="http://schemas.openxmlformats.org/officeDocument/2006/relationships/image" Target="../media/image183.png"/><Relationship Id="rId47" Type="http://schemas.openxmlformats.org/officeDocument/2006/relationships/image" Target="../media/image184.png"/><Relationship Id="rId48" Type="http://schemas.openxmlformats.org/officeDocument/2006/relationships/image" Target="../media/image185.png"/><Relationship Id="rId49" Type="http://schemas.openxmlformats.org/officeDocument/2006/relationships/image" Target="../media/image186.png"/><Relationship Id="rId50" Type="http://schemas.openxmlformats.org/officeDocument/2006/relationships/image" Target="../media/image187.png"/><Relationship Id="rId51" Type="http://schemas.openxmlformats.org/officeDocument/2006/relationships/image" Target="../media/image18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Relationship Id="rId12" Type="http://schemas.openxmlformats.org/officeDocument/2006/relationships/image" Target="../media/image199.png"/><Relationship Id="rId13" Type="http://schemas.openxmlformats.org/officeDocument/2006/relationships/image" Target="../media/image200.png"/><Relationship Id="rId14" Type="http://schemas.openxmlformats.org/officeDocument/2006/relationships/image" Target="../media/image201.png"/><Relationship Id="rId15" Type="http://schemas.openxmlformats.org/officeDocument/2006/relationships/image" Target="../media/image202.png"/><Relationship Id="rId16" Type="http://schemas.openxmlformats.org/officeDocument/2006/relationships/image" Target="../media/image203.png"/><Relationship Id="rId17" Type="http://schemas.openxmlformats.org/officeDocument/2006/relationships/image" Target="../media/image204.png"/><Relationship Id="rId18" Type="http://schemas.openxmlformats.org/officeDocument/2006/relationships/image" Target="../media/image205.png"/><Relationship Id="rId19" Type="http://schemas.openxmlformats.org/officeDocument/2006/relationships/image" Target="../media/image206.png"/><Relationship Id="rId20" Type="http://schemas.openxmlformats.org/officeDocument/2006/relationships/image" Target="../media/image207.png"/><Relationship Id="rId21" Type="http://schemas.openxmlformats.org/officeDocument/2006/relationships/image" Target="../media/image208.png"/><Relationship Id="rId22" Type="http://schemas.openxmlformats.org/officeDocument/2006/relationships/image" Target="../media/image209.png"/><Relationship Id="rId23" Type="http://schemas.openxmlformats.org/officeDocument/2006/relationships/image" Target="../media/image210.png"/><Relationship Id="rId24" Type="http://schemas.openxmlformats.org/officeDocument/2006/relationships/image" Target="../media/image211.png"/><Relationship Id="rId25" Type="http://schemas.openxmlformats.org/officeDocument/2006/relationships/image" Target="../media/image212.png"/><Relationship Id="rId26" Type="http://schemas.openxmlformats.org/officeDocument/2006/relationships/image" Target="../media/image213.png"/><Relationship Id="rId27" Type="http://schemas.openxmlformats.org/officeDocument/2006/relationships/image" Target="../media/image214.png"/><Relationship Id="rId28" Type="http://schemas.openxmlformats.org/officeDocument/2006/relationships/image" Target="../media/image215.png"/><Relationship Id="rId29" Type="http://schemas.openxmlformats.org/officeDocument/2006/relationships/image" Target="../media/image216.png"/><Relationship Id="rId30" Type="http://schemas.openxmlformats.org/officeDocument/2006/relationships/image" Target="../media/image21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Relationship Id="rId15" Type="http://schemas.openxmlformats.org/officeDocument/2006/relationships/image" Target="../media/image231.png"/><Relationship Id="rId16" Type="http://schemas.openxmlformats.org/officeDocument/2006/relationships/image" Target="../media/image232.png"/><Relationship Id="rId17" Type="http://schemas.openxmlformats.org/officeDocument/2006/relationships/image" Target="../media/image233.png"/><Relationship Id="rId18" Type="http://schemas.openxmlformats.org/officeDocument/2006/relationships/image" Target="../media/image234.png"/><Relationship Id="rId19" Type="http://schemas.openxmlformats.org/officeDocument/2006/relationships/image" Target="../media/image235.png"/><Relationship Id="rId20" Type="http://schemas.openxmlformats.org/officeDocument/2006/relationships/image" Target="../media/image236.png"/><Relationship Id="rId21" Type="http://schemas.openxmlformats.org/officeDocument/2006/relationships/image" Target="../media/image237.png"/><Relationship Id="rId22" Type="http://schemas.openxmlformats.org/officeDocument/2006/relationships/image" Target="../media/image238.png"/><Relationship Id="rId23" Type="http://schemas.openxmlformats.org/officeDocument/2006/relationships/image" Target="../media/image239.png"/><Relationship Id="rId24" Type="http://schemas.openxmlformats.org/officeDocument/2006/relationships/image" Target="../media/image240.png"/><Relationship Id="rId25" Type="http://schemas.openxmlformats.org/officeDocument/2006/relationships/image" Target="../media/image241.png"/><Relationship Id="rId26" Type="http://schemas.openxmlformats.org/officeDocument/2006/relationships/image" Target="../media/image242.png"/><Relationship Id="rId27" Type="http://schemas.openxmlformats.org/officeDocument/2006/relationships/image" Target="../media/image243.png"/><Relationship Id="rId28" Type="http://schemas.openxmlformats.org/officeDocument/2006/relationships/image" Target="../media/image244.png"/><Relationship Id="rId29" Type="http://schemas.openxmlformats.org/officeDocument/2006/relationships/image" Target="../media/image24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Relationship Id="rId14" Type="http://schemas.openxmlformats.org/officeDocument/2006/relationships/image" Target="../media/image258.png"/><Relationship Id="rId15" Type="http://schemas.openxmlformats.org/officeDocument/2006/relationships/image" Target="../media/image259.png"/><Relationship Id="rId16" Type="http://schemas.openxmlformats.org/officeDocument/2006/relationships/image" Target="../media/image260.png"/><Relationship Id="rId17" Type="http://schemas.openxmlformats.org/officeDocument/2006/relationships/image" Target="../media/image261.png"/><Relationship Id="rId18" Type="http://schemas.openxmlformats.org/officeDocument/2006/relationships/image" Target="../media/image262.png"/><Relationship Id="rId19" Type="http://schemas.openxmlformats.org/officeDocument/2006/relationships/image" Target="../media/image263.png"/><Relationship Id="rId20" Type="http://schemas.openxmlformats.org/officeDocument/2006/relationships/image" Target="../media/image264.png"/><Relationship Id="rId21" Type="http://schemas.openxmlformats.org/officeDocument/2006/relationships/image" Target="../media/image265.png"/><Relationship Id="rId22" Type="http://schemas.openxmlformats.org/officeDocument/2006/relationships/image" Target="../media/image266.png"/><Relationship Id="rId23" Type="http://schemas.openxmlformats.org/officeDocument/2006/relationships/image" Target="../media/image267.png"/><Relationship Id="rId24" Type="http://schemas.openxmlformats.org/officeDocument/2006/relationships/image" Target="../media/image268.png"/><Relationship Id="rId25" Type="http://schemas.openxmlformats.org/officeDocument/2006/relationships/image" Target="../media/image269.png"/><Relationship Id="rId26" Type="http://schemas.openxmlformats.org/officeDocument/2006/relationships/image" Target="../media/image270.png"/><Relationship Id="rId27" Type="http://schemas.openxmlformats.org/officeDocument/2006/relationships/image" Target="../media/image271.png"/><Relationship Id="rId28" Type="http://schemas.openxmlformats.org/officeDocument/2006/relationships/image" Target="../media/image27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Relationship Id="rId11" Type="http://schemas.openxmlformats.org/officeDocument/2006/relationships/image" Target="../media/image282.png"/><Relationship Id="rId12" Type="http://schemas.openxmlformats.org/officeDocument/2006/relationships/image" Target="../media/image283.png"/><Relationship Id="rId13" Type="http://schemas.openxmlformats.org/officeDocument/2006/relationships/image" Target="../media/image284.png"/><Relationship Id="rId14" Type="http://schemas.openxmlformats.org/officeDocument/2006/relationships/image" Target="../media/image285.png"/><Relationship Id="rId15" Type="http://schemas.openxmlformats.org/officeDocument/2006/relationships/image" Target="../media/image286.png"/><Relationship Id="rId16" Type="http://schemas.openxmlformats.org/officeDocument/2006/relationships/image" Target="../media/image287.png"/><Relationship Id="rId17" Type="http://schemas.openxmlformats.org/officeDocument/2006/relationships/image" Target="../media/image288.png"/><Relationship Id="rId18" Type="http://schemas.openxmlformats.org/officeDocument/2006/relationships/image" Target="../media/image289.png"/><Relationship Id="rId19" Type="http://schemas.openxmlformats.org/officeDocument/2006/relationships/image" Target="../media/image290.png"/><Relationship Id="rId20" Type="http://schemas.openxmlformats.org/officeDocument/2006/relationships/image" Target="../media/image291.png"/><Relationship Id="rId21" Type="http://schemas.openxmlformats.org/officeDocument/2006/relationships/image" Target="../media/image292.png"/><Relationship Id="rId22" Type="http://schemas.openxmlformats.org/officeDocument/2006/relationships/image" Target="../media/image293.png"/><Relationship Id="rId23" Type="http://schemas.openxmlformats.org/officeDocument/2006/relationships/image" Target="../media/image294.png"/><Relationship Id="rId24" Type="http://schemas.openxmlformats.org/officeDocument/2006/relationships/image" Target="../media/image295.png"/><Relationship Id="rId25" Type="http://schemas.openxmlformats.org/officeDocument/2006/relationships/image" Target="../media/image296.png"/><Relationship Id="rId26" Type="http://schemas.openxmlformats.org/officeDocument/2006/relationships/image" Target="../media/image297.png"/><Relationship Id="rId27" Type="http://schemas.openxmlformats.org/officeDocument/2006/relationships/image" Target="../media/image298.png"/><Relationship Id="rId28" Type="http://schemas.openxmlformats.org/officeDocument/2006/relationships/image" Target="../media/image29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5100" y="2385123"/>
            <a:ext cx="9662867" cy="30129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01451" y="733929"/>
              <a:ext cx="632310" cy="632310"/>
              <a:chOff x="601451" y="733929"/>
              <a:chExt cx="632310" cy="63231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01451" y="733929"/>
                <a:ext cx="632310" cy="63231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2579" y="511125"/>
              <a:ext cx="1315183" cy="115288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07270" y="6821489"/>
            <a:ext cx="8125597" cy="219694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74917" y="4276103"/>
            <a:ext cx="4801588" cy="1096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2423" y="429199"/>
            <a:ext cx="3429821" cy="15366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878764" y="1805517"/>
            <a:ext cx="13649385" cy="7094836"/>
            <a:chOff x="2878764" y="1805517"/>
            <a:chExt cx="13649385" cy="709483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78764" y="1805517"/>
              <a:ext cx="13649385" cy="7094836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502841" y="8906592"/>
            <a:ext cx="2537616" cy="11674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2423" y="429199"/>
            <a:ext cx="3429821" cy="15366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586988" y="1948005"/>
            <a:ext cx="14395618" cy="7175316"/>
            <a:chOff x="2586988" y="1948005"/>
            <a:chExt cx="14395618" cy="71753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86988" y="1948005"/>
              <a:ext cx="14395618" cy="71753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545571" y="9031432"/>
            <a:ext cx="2537616" cy="11674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2423" y="429199"/>
            <a:ext cx="3429821" cy="15366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508108" y="1769016"/>
            <a:ext cx="14534930" cy="7229613"/>
            <a:chOff x="2508108" y="1769016"/>
            <a:chExt cx="14534930" cy="722961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8108" y="1769016"/>
              <a:ext cx="14534930" cy="72296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013336" y="9023549"/>
            <a:ext cx="1663835" cy="11295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2423" y="429199"/>
            <a:ext cx="3429821" cy="15366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471300" y="1662750"/>
            <a:ext cx="14506333" cy="7207834"/>
            <a:chOff x="2471300" y="1662750"/>
            <a:chExt cx="14506333" cy="72078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71300" y="1662750"/>
              <a:ext cx="14506333" cy="72078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438654" y="8939001"/>
            <a:ext cx="4670350" cy="112953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2423" y="429199"/>
            <a:ext cx="3429821" cy="15366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384556" y="1738817"/>
            <a:ext cx="14589079" cy="7241350"/>
            <a:chOff x="2384556" y="1738817"/>
            <a:chExt cx="14589079" cy="724135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84556" y="1738817"/>
              <a:ext cx="14589079" cy="72413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206247" y="8954447"/>
            <a:ext cx="2920597" cy="11295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2423" y="429199"/>
            <a:ext cx="3429821" cy="15366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268578" y="1593560"/>
            <a:ext cx="14904000" cy="7413188"/>
            <a:chOff x="2268578" y="1593560"/>
            <a:chExt cx="14904000" cy="741318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68578" y="1593560"/>
              <a:ext cx="14904000" cy="74131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165292" y="9016223"/>
            <a:ext cx="4177350" cy="11295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2423" y="429199"/>
            <a:ext cx="3429821" cy="15366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423512" y="1719277"/>
            <a:ext cx="14601908" cy="7270533"/>
            <a:chOff x="2423512" y="1719277"/>
            <a:chExt cx="14601908" cy="72705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23512" y="1719277"/>
              <a:ext cx="14601908" cy="72705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686309" y="9050765"/>
            <a:ext cx="4177789" cy="112195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2423" y="429199"/>
            <a:ext cx="3429821" cy="15366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452296" y="1660882"/>
            <a:ext cx="14544340" cy="7211568"/>
            <a:chOff x="2452296" y="1660882"/>
            <a:chExt cx="14544340" cy="721156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52296" y="1660882"/>
              <a:ext cx="14544340" cy="72115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718800" y="8939003"/>
            <a:ext cx="4177350" cy="112953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2423" y="429199"/>
            <a:ext cx="3429821" cy="15366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631660" y="1722869"/>
            <a:ext cx="14322453" cy="7131388"/>
            <a:chOff x="2631660" y="1722869"/>
            <a:chExt cx="14322453" cy="713138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31660" y="1722869"/>
              <a:ext cx="14322453" cy="71313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673123" y="8939003"/>
            <a:ext cx="4288597" cy="112953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2423" y="429199"/>
            <a:ext cx="3429821" cy="15366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600772" y="1748553"/>
            <a:ext cx="14322631" cy="7109098"/>
            <a:chOff x="2600772" y="1748553"/>
            <a:chExt cx="14322631" cy="710909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0772" y="1748553"/>
              <a:ext cx="14322631" cy="71090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648313" y="8939003"/>
            <a:ext cx="4288597" cy="11295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40569" y="1767267"/>
            <a:ext cx="7619048" cy="2571429"/>
            <a:chOff x="1840569" y="1767267"/>
            <a:chExt cx="7619048" cy="257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40569" y="1767267"/>
              <a:ext cx="7619048" cy="25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57234" y="1748219"/>
            <a:ext cx="7619048" cy="2571429"/>
            <a:chOff x="9857234" y="1748219"/>
            <a:chExt cx="7619048" cy="25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57234" y="1748219"/>
              <a:ext cx="7619048" cy="25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40569" y="4460014"/>
            <a:ext cx="7619048" cy="2571429"/>
            <a:chOff x="1840569" y="4460014"/>
            <a:chExt cx="7619048" cy="25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40569" y="4460014"/>
              <a:ext cx="7619048" cy="25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857234" y="4440966"/>
            <a:ext cx="7619048" cy="2571429"/>
            <a:chOff x="9857234" y="4440966"/>
            <a:chExt cx="7619048" cy="25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57234" y="4440966"/>
              <a:ext cx="7619048" cy="25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840569" y="7152761"/>
            <a:ext cx="7619048" cy="2571429"/>
            <a:chOff x="1840569" y="7152761"/>
            <a:chExt cx="7619048" cy="257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40569" y="7152761"/>
              <a:ext cx="7619048" cy="257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857234" y="7133713"/>
            <a:ext cx="7619048" cy="2571429"/>
            <a:chOff x="9857234" y="7133713"/>
            <a:chExt cx="7619048" cy="257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57234" y="7133713"/>
              <a:ext cx="7619048" cy="257142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41947" y="348076"/>
            <a:ext cx="1707317" cy="161478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959614" y="1875080"/>
            <a:ext cx="4583393" cy="149865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706298" y="2838431"/>
            <a:ext cx="3596342" cy="85019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78100" y="1883608"/>
            <a:ext cx="7129801" cy="146543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725888" y="2819384"/>
            <a:ext cx="3025618" cy="180723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058519" y="4637719"/>
            <a:ext cx="3388820" cy="146543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706374" y="5532812"/>
            <a:ext cx="3689000" cy="88729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078100" y="4637719"/>
            <a:ext cx="6276458" cy="146543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725955" y="5532812"/>
            <a:ext cx="3791095" cy="136575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058519" y="7266843"/>
            <a:ext cx="5449935" cy="146543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706374" y="8237574"/>
            <a:ext cx="3377952" cy="88729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087623" y="7266843"/>
            <a:ext cx="2311049" cy="146543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725888" y="8247955"/>
            <a:ext cx="6127504" cy="85019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2423" y="429199"/>
            <a:ext cx="3429821" cy="15366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647104" y="1815406"/>
            <a:ext cx="14187943" cy="7042245"/>
            <a:chOff x="2647104" y="1815406"/>
            <a:chExt cx="14187943" cy="70422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47104" y="1815406"/>
              <a:ext cx="14187943" cy="7042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067455" y="8985335"/>
            <a:ext cx="3413597" cy="112953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5164289"/>
            <a:ext cx="352332" cy="352332"/>
            <a:chOff x="1287122" y="5164289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5164289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5786" y="2819964"/>
            <a:ext cx="9106165" cy="5631437"/>
            <a:chOff x="1685786" y="2819964"/>
            <a:chExt cx="9106165" cy="56314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5786" y="2819964"/>
              <a:ext cx="9106165" cy="5631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41947" y="429199"/>
            <a:ext cx="5682907" cy="153666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910197" y="3167527"/>
            <a:ext cx="8539407" cy="4936311"/>
            <a:chOff x="1910197" y="3167527"/>
            <a:chExt cx="8539407" cy="493631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10197" y="3167527"/>
              <a:ext cx="8539407" cy="4936311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858312" y="4024763"/>
            <a:ext cx="4932936" cy="1030450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854790" y="4628419"/>
            <a:ext cx="5535878" cy="24507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5164289"/>
            <a:ext cx="352332" cy="352332"/>
            <a:chOff x="1287122" y="5164289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5164289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5786" y="2819964"/>
            <a:ext cx="9106165" cy="5631437"/>
            <a:chOff x="1685786" y="2819964"/>
            <a:chExt cx="9106165" cy="56314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5786" y="2819964"/>
              <a:ext cx="9106165" cy="5631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41947" y="429199"/>
            <a:ext cx="5682907" cy="153666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922895" y="5690337"/>
            <a:ext cx="8560231" cy="2026733"/>
            <a:chOff x="1922895" y="5690337"/>
            <a:chExt cx="8560231" cy="202673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22895" y="5690337"/>
              <a:ext cx="8560231" cy="202673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938339" y="3698693"/>
            <a:ext cx="8526610" cy="1158050"/>
            <a:chOff x="1938339" y="3698693"/>
            <a:chExt cx="8526610" cy="115805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38339" y="3698693"/>
              <a:ext cx="8526610" cy="1158050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858304" y="3877115"/>
            <a:ext cx="4587860" cy="103045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839346" y="4513515"/>
            <a:ext cx="6586821" cy="27866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5164289"/>
            <a:ext cx="352332" cy="352332"/>
            <a:chOff x="1287122" y="5164289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5164289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5786" y="2819964"/>
            <a:ext cx="7688731" cy="6863050"/>
            <a:chOff x="1685786" y="2819964"/>
            <a:chExt cx="7688731" cy="68630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5786" y="2819964"/>
              <a:ext cx="7688731" cy="68630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41947" y="429199"/>
            <a:ext cx="5682907" cy="153666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296760" y="2995359"/>
            <a:ext cx="4614017" cy="3154257"/>
            <a:chOff x="3296760" y="2995359"/>
            <a:chExt cx="4614017" cy="315425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296760" y="2995359"/>
              <a:ext cx="4614017" cy="315425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184408" y="6251489"/>
            <a:ext cx="6773121" cy="3212950"/>
            <a:chOff x="2184408" y="6251489"/>
            <a:chExt cx="6773121" cy="321295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184408" y="6251489"/>
              <a:ext cx="6773121" cy="3212950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533980" y="4742960"/>
            <a:ext cx="5728307" cy="103045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530422" y="5255786"/>
            <a:ext cx="5225516" cy="211488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5981405"/>
            <a:ext cx="352332" cy="352332"/>
            <a:chOff x="1287122" y="5981405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5981405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22895" y="3304994"/>
            <a:ext cx="15579183" cy="6057485"/>
            <a:chOff x="1922895" y="3304994"/>
            <a:chExt cx="15579183" cy="60574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22895" y="3304994"/>
              <a:ext cx="15579183" cy="60574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41947" y="429199"/>
            <a:ext cx="4867936" cy="153666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43213" y="8079232"/>
            <a:ext cx="4243045" cy="116745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205267" y="4239737"/>
            <a:ext cx="7083536" cy="3835667"/>
            <a:chOff x="2205267" y="4239737"/>
            <a:chExt cx="7083536" cy="383566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05267" y="4239737"/>
              <a:ext cx="7083536" cy="38356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74517" y="4472918"/>
            <a:ext cx="7812406" cy="3392712"/>
            <a:chOff x="9374517" y="4472918"/>
            <a:chExt cx="7812406" cy="339271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74517" y="4472918"/>
              <a:ext cx="7812406" cy="33927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994649" y="8125798"/>
            <a:ext cx="3413597" cy="112953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7122" y="6831646"/>
            <a:ext cx="352332" cy="352332"/>
            <a:chOff x="1287122" y="6831646"/>
            <a:chExt cx="352332" cy="352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7122" y="6831646"/>
              <a:ext cx="352332" cy="3523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31772" y="3561563"/>
            <a:ext cx="7809524" cy="6057485"/>
            <a:chOff x="1931772" y="3561563"/>
            <a:chExt cx="7809524" cy="60574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31772" y="3561563"/>
              <a:ext cx="7809524" cy="60574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848956" y="3616773"/>
            <a:ext cx="7809524" cy="6057485"/>
            <a:chOff x="9848956" y="3616773"/>
            <a:chExt cx="7809524" cy="605748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48956" y="3616773"/>
              <a:ext cx="7809524" cy="60574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274915" y="6210695"/>
            <a:ext cx="2957709" cy="1006069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758575" y="2560594"/>
            <a:ext cx="5780386" cy="1129529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741947" y="348076"/>
            <a:ext cx="1707317" cy="1605260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025032" y="2580899"/>
            <a:ext cx="6690862" cy="1129529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086574" y="3799678"/>
            <a:ext cx="7499305" cy="2563658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580660" y="8254332"/>
            <a:ext cx="1736910" cy="648757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628616" y="4967307"/>
            <a:ext cx="1995370" cy="778497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509906" y="4763020"/>
            <a:ext cx="1077890" cy="648757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997145" y="3642621"/>
            <a:ext cx="7576543" cy="6540772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124536" y="6393031"/>
            <a:ext cx="7572677" cy="29114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7122" y="2613013"/>
            <a:ext cx="352332" cy="352332"/>
            <a:chOff x="1287122" y="2613013"/>
            <a:chExt cx="352332" cy="352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7122" y="2613013"/>
              <a:ext cx="352332" cy="3523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22895" y="7375522"/>
            <a:ext cx="6769627" cy="1904762"/>
            <a:chOff x="1922895" y="7375522"/>
            <a:chExt cx="6769627" cy="190476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22895" y="7375522"/>
              <a:ext cx="6769627" cy="19047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22895" y="5274715"/>
            <a:ext cx="6769627" cy="1904762"/>
            <a:chOff x="1922895" y="5274715"/>
            <a:chExt cx="6769627" cy="19047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22895" y="5274715"/>
              <a:ext cx="6769627" cy="19047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22895" y="3173908"/>
            <a:ext cx="6769627" cy="1904762"/>
            <a:chOff x="1922895" y="3173908"/>
            <a:chExt cx="6769627" cy="190476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22895" y="3173908"/>
              <a:ext cx="6769627" cy="19047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200306" y="3252520"/>
            <a:ext cx="1814147" cy="1814147"/>
            <a:chOff x="2200306" y="3252520"/>
            <a:chExt cx="1814147" cy="181414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00306" y="3252520"/>
              <a:ext cx="1814147" cy="18141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202617" y="5323810"/>
            <a:ext cx="1809524" cy="1809524"/>
            <a:chOff x="2202617" y="5323810"/>
            <a:chExt cx="1809524" cy="18095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02617" y="5323810"/>
              <a:ext cx="1809524" cy="18095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259760" y="7457143"/>
            <a:ext cx="1809524" cy="1809524"/>
            <a:chOff x="2259760" y="7457143"/>
            <a:chExt cx="1809524" cy="180952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59760" y="7457143"/>
              <a:ext cx="1809524" cy="180952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93374" y="2249965"/>
            <a:ext cx="4177350" cy="112953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32423" y="429199"/>
            <a:ext cx="4326526" cy="153666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156688" y="3257479"/>
            <a:ext cx="4684494" cy="180723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156688" y="5390812"/>
            <a:ext cx="4646456" cy="180723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175736" y="7486050"/>
            <a:ext cx="3799980" cy="180723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301592" y="1896909"/>
            <a:ext cx="7870986" cy="7558073"/>
            <a:chOff x="9301592" y="1896909"/>
            <a:chExt cx="7870986" cy="7558073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301592" y="1896909"/>
              <a:ext cx="7870986" cy="7558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3463254"/>
            <a:ext cx="352332" cy="352332"/>
            <a:chOff x="1287122" y="3463254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3463254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74327" y="2203394"/>
            <a:ext cx="2566188" cy="116745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22899" y="429199"/>
            <a:ext cx="7171326" cy="153666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25259" y="4196240"/>
              <a:ext cx="584245" cy="584245"/>
              <a:chOff x="625259" y="4196240"/>
              <a:chExt cx="584245" cy="58424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25259" y="4196240"/>
                <a:ext cx="584245" cy="58424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00033" y="4277718"/>
              <a:ext cx="426961" cy="421735"/>
              <a:chOff x="700033" y="4277718"/>
              <a:chExt cx="426961" cy="42173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00033" y="4277718"/>
                <a:ext cx="426961" cy="421735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24389" y="5916953"/>
              <a:ext cx="584245" cy="584245"/>
              <a:chOff x="624389" y="5916953"/>
              <a:chExt cx="584245" cy="58424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24389" y="5916953"/>
                <a:ext cx="584245" cy="58424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07083" y="5988633"/>
              <a:ext cx="431361" cy="431361"/>
              <a:chOff x="707083" y="5988633"/>
              <a:chExt cx="431361" cy="431361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07083" y="5988633"/>
                <a:ext cx="431361" cy="431361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632008" y="6741799"/>
              <a:ext cx="584245" cy="584245"/>
              <a:chOff x="632008" y="6741799"/>
              <a:chExt cx="584245" cy="58424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632008" y="6741799"/>
                <a:ext cx="584245" cy="58424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688035" y="6805872"/>
              <a:ext cx="451272" cy="451272"/>
              <a:chOff x="688035" y="6805872"/>
              <a:chExt cx="451272" cy="451272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88035" y="6805872"/>
                <a:ext cx="451272" cy="451272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994580" y="5705826"/>
            <a:ext cx="2470477" cy="35714"/>
            <a:chOff x="1994580" y="5705826"/>
            <a:chExt cx="2470477" cy="357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1994580" y="5705826"/>
              <a:ext cx="2470477" cy="357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900952" y="5686187"/>
            <a:ext cx="7451443" cy="35714"/>
            <a:chOff x="3900952" y="5686187"/>
            <a:chExt cx="7451443" cy="3571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00952" y="5686187"/>
              <a:ext cx="7451443" cy="3571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2435115" y="7055359"/>
            <a:ext cx="7464117" cy="35714"/>
            <a:chOff x="2435115" y="7055359"/>
            <a:chExt cx="7464117" cy="3571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35115" y="7055359"/>
              <a:ext cx="7464117" cy="35714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867659" y="2932336"/>
            <a:ext cx="2161724" cy="733820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2123667" y="3639420"/>
            <a:ext cx="2162288" cy="1027259"/>
            <a:chOff x="2123667" y="3639420"/>
            <a:chExt cx="2162288" cy="1027259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2123667" y="3639420"/>
              <a:ext cx="2162288" cy="1027259"/>
              <a:chOff x="2123667" y="3639420"/>
              <a:chExt cx="2162288" cy="1027259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2123667" y="3639420"/>
                <a:ext cx="2162288" cy="1027259"/>
              </a:xfrm>
              <a:prstGeom prst="rect">
                <a:avLst/>
              </a:prstGeom>
            </p:spPr>
          </p:pic>
        </p:grpSp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65606" y="3694001"/>
              <a:ext cx="2255577" cy="102426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2123667" y="5142857"/>
            <a:ext cx="2162288" cy="1027259"/>
            <a:chOff x="2123667" y="5142857"/>
            <a:chExt cx="2162288" cy="1027259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2123667" y="5142857"/>
              <a:ext cx="2162288" cy="1027259"/>
              <a:chOff x="2123667" y="5142857"/>
              <a:chExt cx="2162288" cy="1027259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2123667" y="5142857"/>
                <a:ext cx="2162288" cy="1027259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114646" y="5337130"/>
              <a:ext cx="2178329" cy="768187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2123667" y="6566409"/>
            <a:ext cx="2162288" cy="1027259"/>
            <a:chOff x="2123667" y="6566409"/>
            <a:chExt cx="2162288" cy="1027259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2123667" y="6566409"/>
              <a:ext cx="2162288" cy="1027259"/>
              <a:chOff x="2123667" y="6566409"/>
              <a:chExt cx="2162288" cy="1027259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2123667" y="6566409"/>
                <a:ext cx="2162288" cy="1027259"/>
              </a:xfrm>
              <a:prstGeom prst="rect">
                <a:avLst/>
              </a:prstGeom>
            </p:spPr>
          </p:pic>
        </p:grpSp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712361" y="6714520"/>
              <a:ext cx="2580958" cy="793587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5004725" y="5142857"/>
            <a:ext cx="2162288" cy="1027259"/>
            <a:chOff x="5004725" y="5142857"/>
            <a:chExt cx="2162288" cy="1027259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5004725" y="5142857"/>
              <a:ext cx="2162288" cy="1027259"/>
              <a:chOff x="5004725" y="5142857"/>
              <a:chExt cx="2162288" cy="1027259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5004725" y="5142857"/>
                <a:ext cx="2162288" cy="1027259"/>
              </a:xfrm>
              <a:prstGeom prst="rect">
                <a:avLst/>
              </a:prstGeom>
            </p:spPr>
          </p:pic>
        </p:grpSp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52494" y="5149208"/>
              <a:ext cx="2443434" cy="1135396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7959398" y="5142857"/>
            <a:ext cx="2162288" cy="1027259"/>
            <a:chOff x="7959398" y="5142857"/>
            <a:chExt cx="2162288" cy="1027259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7959398" y="5142857"/>
              <a:ext cx="2162288" cy="1027259"/>
              <a:chOff x="7959398" y="5142857"/>
              <a:chExt cx="2162288" cy="1027259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7959398" y="5142857"/>
                <a:ext cx="2162288" cy="1027259"/>
              </a:xfrm>
              <a:prstGeom prst="rect">
                <a:avLst/>
              </a:prstGeom>
            </p:spPr>
          </p:pic>
        </p:grpSp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825056" y="5187307"/>
              <a:ext cx="2325701" cy="111634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928977" y="5142857"/>
            <a:ext cx="2162288" cy="1027259"/>
            <a:chOff x="10928977" y="5142857"/>
            <a:chExt cx="2162288" cy="1027259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0928977" y="5142857"/>
              <a:ext cx="2162288" cy="1027259"/>
              <a:chOff x="10928977" y="5142857"/>
              <a:chExt cx="2162288" cy="1027259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0928977" y="5142857"/>
                <a:ext cx="2162288" cy="1027259"/>
              </a:xfrm>
              <a:prstGeom prst="rect">
                <a:avLst/>
              </a:prstGeom>
            </p:spPr>
          </p:pic>
        </p:grpSp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785141" y="5292065"/>
              <a:ext cx="2363796" cy="812634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5017852" y="6557723"/>
            <a:ext cx="2162288" cy="1027259"/>
            <a:chOff x="5017852" y="6557723"/>
            <a:chExt cx="2162288" cy="1027259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5017852" y="6557723"/>
              <a:ext cx="2162288" cy="1027259"/>
              <a:chOff x="5017852" y="6557723"/>
              <a:chExt cx="2162288" cy="1027259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5017852" y="6557723"/>
                <a:ext cx="2162288" cy="1027259"/>
              </a:xfrm>
              <a:prstGeom prst="rect">
                <a:avLst/>
              </a:prstGeom>
            </p:spPr>
          </p:pic>
        </p:grpSp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104789" y="6755046"/>
              <a:ext cx="2101539" cy="755072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7959398" y="6566409"/>
            <a:ext cx="2162288" cy="1027259"/>
            <a:chOff x="7959398" y="6566409"/>
            <a:chExt cx="2162288" cy="1027259"/>
          </a:xfrm>
        </p:grpSpPr>
        <p:grpSp>
          <p:nvGrpSpPr>
            <p:cNvPr id="1042" name="그룹 1042"/>
            <p:cNvGrpSpPr/>
            <p:nvPr/>
          </p:nvGrpSpPr>
          <p:grpSpPr>
            <a:xfrm>
              <a:off x="7959398" y="6566409"/>
              <a:ext cx="2162288" cy="1027259"/>
              <a:chOff x="7959398" y="6566409"/>
              <a:chExt cx="2162288" cy="1027259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7959398" y="6566409"/>
                <a:ext cx="2162288" cy="1027259"/>
              </a:xfrm>
              <a:prstGeom prst="rect">
                <a:avLst/>
              </a:prstGeom>
            </p:spPr>
          </p:pic>
        </p:grpSp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971522" y="6633563"/>
              <a:ext cx="2200777" cy="10875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3463254"/>
            <a:ext cx="352332" cy="352332"/>
            <a:chOff x="1287122" y="3463254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3463254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74327" y="2203394"/>
            <a:ext cx="2566188" cy="116745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22899" y="429199"/>
            <a:ext cx="7171326" cy="153666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839088" y="2907122"/>
            <a:ext cx="2403039" cy="73382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900929" y="5695740"/>
            <a:ext cx="10483856" cy="35714"/>
            <a:chOff x="3900929" y="5695740"/>
            <a:chExt cx="10483856" cy="3571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00929" y="5695740"/>
              <a:ext cx="10483856" cy="3571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518490" y="7063240"/>
            <a:ext cx="10483856" cy="35714"/>
            <a:chOff x="2518490" y="7063240"/>
            <a:chExt cx="10483856" cy="3571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18490" y="7063240"/>
              <a:ext cx="10483856" cy="357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994580" y="5705826"/>
            <a:ext cx="2470477" cy="35714"/>
            <a:chOff x="1994580" y="5705826"/>
            <a:chExt cx="2470477" cy="3571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1994580" y="5705826"/>
              <a:ext cx="2470477" cy="357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123667" y="3639420"/>
            <a:ext cx="2162288" cy="1027259"/>
            <a:chOff x="2123667" y="3639420"/>
            <a:chExt cx="2162288" cy="1027259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2123667" y="3639420"/>
              <a:ext cx="2162288" cy="1027259"/>
              <a:chOff x="2123667" y="3639420"/>
              <a:chExt cx="2162288" cy="1027259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2123667" y="3639420"/>
                <a:ext cx="2162288" cy="1027259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65606" y="3694001"/>
              <a:ext cx="2255577" cy="102426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2123667" y="5142857"/>
            <a:ext cx="2162288" cy="1027259"/>
            <a:chOff x="2123667" y="5142857"/>
            <a:chExt cx="2162288" cy="1027259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2123667" y="5142857"/>
              <a:ext cx="2162288" cy="1027259"/>
              <a:chOff x="2123667" y="5142857"/>
              <a:chExt cx="2162288" cy="1027259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2123667" y="5142857"/>
                <a:ext cx="2162288" cy="1027259"/>
              </a:xfrm>
              <a:prstGeom prst="rect">
                <a:avLst/>
              </a:prstGeom>
            </p:spPr>
          </p:pic>
        </p:grpSp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114646" y="5337130"/>
              <a:ext cx="2178329" cy="76818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2123667" y="6566409"/>
            <a:ext cx="2162288" cy="1027259"/>
            <a:chOff x="2123667" y="6566409"/>
            <a:chExt cx="2162288" cy="1027259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2123667" y="6566409"/>
              <a:ext cx="2162288" cy="1027259"/>
              <a:chOff x="2123667" y="6566409"/>
              <a:chExt cx="2162288" cy="1027259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2123667" y="6566409"/>
                <a:ext cx="2162288" cy="1027259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712361" y="6714520"/>
              <a:ext cx="2580958" cy="79358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5004725" y="5142857"/>
            <a:ext cx="2162288" cy="1027259"/>
            <a:chOff x="5004725" y="5142857"/>
            <a:chExt cx="2162288" cy="1027259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5004725" y="5142857"/>
              <a:ext cx="2162288" cy="1027259"/>
              <a:chOff x="5004725" y="5142857"/>
              <a:chExt cx="2162288" cy="1027259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5004725" y="5142857"/>
                <a:ext cx="2162288" cy="1027259"/>
              </a:xfrm>
              <a:prstGeom prst="rect">
                <a:avLst/>
              </a:prstGeom>
            </p:spPr>
          </p:pic>
        </p:grpSp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52494" y="5149208"/>
              <a:ext cx="2443434" cy="1135396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7959398" y="5142857"/>
            <a:ext cx="2162288" cy="1027259"/>
            <a:chOff x="7959398" y="5142857"/>
            <a:chExt cx="2162288" cy="1027259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7959398" y="5142857"/>
              <a:ext cx="2162288" cy="1027259"/>
              <a:chOff x="7959398" y="5142857"/>
              <a:chExt cx="2162288" cy="1027259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7959398" y="5142857"/>
                <a:ext cx="2162288" cy="1027259"/>
              </a:xfrm>
              <a:prstGeom prst="rect">
                <a:avLst/>
              </a:prstGeom>
            </p:spPr>
          </p:pic>
        </p:grpSp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825056" y="5187307"/>
              <a:ext cx="2325701" cy="1116348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5017852" y="6557723"/>
            <a:ext cx="2162288" cy="1027259"/>
            <a:chOff x="5017852" y="6557723"/>
            <a:chExt cx="2162288" cy="1027259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5017852" y="6557723"/>
              <a:ext cx="2162288" cy="1027259"/>
              <a:chOff x="5017852" y="6557723"/>
              <a:chExt cx="2162288" cy="1027259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5017852" y="6557723"/>
                <a:ext cx="2162288" cy="1027259"/>
              </a:xfrm>
              <a:prstGeom prst="rect">
                <a:avLst/>
              </a:prstGeom>
            </p:spPr>
          </p:pic>
        </p:grpSp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104789" y="6755046"/>
              <a:ext cx="2101539" cy="75507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0928977" y="5142857"/>
            <a:ext cx="2162288" cy="1027259"/>
            <a:chOff x="10928977" y="5142857"/>
            <a:chExt cx="2162288" cy="1027259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0928977" y="5142857"/>
              <a:ext cx="2162288" cy="1027259"/>
              <a:chOff x="10928977" y="5142857"/>
              <a:chExt cx="2162288" cy="1027259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0928977" y="5142857"/>
                <a:ext cx="2162288" cy="1027259"/>
              </a:xfrm>
              <a:prstGeom prst="rect">
                <a:avLst/>
              </a:prstGeom>
            </p:spPr>
          </p:pic>
        </p:grpSp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785141" y="5292065"/>
              <a:ext cx="2363796" cy="812634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7959398" y="6566409"/>
            <a:ext cx="2162288" cy="1027259"/>
            <a:chOff x="7959398" y="6566409"/>
            <a:chExt cx="2162288" cy="1027259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7959398" y="6566409"/>
              <a:ext cx="2162288" cy="1027259"/>
              <a:chOff x="7959398" y="6566409"/>
              <a:chExt cx="2162288" cy="1027259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7959398" y="6566409"/>
                <a:ext cx="2162288" cy="1027259"/>
              </a:xfrm>
              <a:prstGeom prst="rect">
                <a:avLst/>
              </a:prstGeom>
            </p:spPr>
          </p:pic>
        </p:grpSp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971522" y="6633563"/>
              <a:ext cx="2200777" cy="1087596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3860789" y="5142857"/>
            <a:ext cx="2162288" cy="1027259"/>
            <a:chOff x="13860789" y="5142857"/>
            <a:chExt cx="2162288" cy="1027259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13860789" y="5142857"/>
              <a:ext cx="2162288" cy="1027259"/>
              <a:chOff x="13860789" y="5142857"/>
              <a:chExt cx="2162288" cy="1027259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3860789" y="5142857"/>
                <a:ext cx="2162288" cy="1027259"/>
              </a:xfrm>
              <a:prstGeom prst="rect">
                <a:avLst/>
              </a:prstGeom>
            </p:spPr>
          </p:pic>
        </p:grpSp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3481046" y="5293351"/>
              <a:ext cx="2571092" cy="818301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0928977" y="6567865"/>
            <a:ext cx="2162288" cy="1027259"/>
            <a:chOff x="10928977" y="6567865"/>
            <a:chExt cx="2162288" cy="1027259"/>
          </a:xfrm>
        </p:grpSpPr>
        <p:grpSp>
          <p:nvGrpSpPr>
            <p:cNvPr id="1043" name="그룹 1043"/>
            <p:cNvGrpSpPr/>
            <p:nvPr/>
          </p:nvGrpSpPr>
          <p:grpSpPr>
            <a:xfrm>
              <a:off x="10928977" y="6567865"/>
              <a:ext cx="2162288" cy="1027259"/>
              <a:chOff x="10928977" y="6567865"/>
              <a:chExt cx="2162288" cy="1027259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0928977" y="6567865"/>
                <a:ext cx="2162288" cy="1027259"/>
              </a:xfrm>
              <a:prstGeom prst="rect">
                <a:avLst/>
              </a:prstGeom>
            </p:spPr>
          </p:pic>
        </p:grpSp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0999637" y="6780998"/>
              <a:ext cx="2101625" cy="749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3463254"/>
            <a:ext cx="352332" cy="352332"/>
            <a:chOff x="1287122" y="3463254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3463254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93374" y="2249965"/>
            <a:ext cx="2478264" cy="11295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22899" y="429199"/>
            <a:ext cx="7171326" cy="153666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922895" y="3626722"/>
            <a:ext cx="7379952" cy="5570858"/>
            <a:chOff x="1922895" y="3626722"/>
            <a:chExt cx="7379952" cy="557085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22895" y="3626722"/>
              <a:ext cx="7379952" cy="557085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035117" y="3792005"/>
            <a:ext cx="7466961" cy="3692181"/>
            <a:chOff x="10035117" y="3792005"/>
            <a:chExt cx="7466961" cy="369218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035117" y="3792005"/>
              <a:ext cx="7466961" cy="3692181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839088" y="2907126"/>
            <a:ext cx="2106458" cy="7314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3463254"/>
            <a:ext cx="352332" cy="352332"/>
            <a:chOff x="1287122" y="3463254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3463254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93374" y="2249965"/>
            <a:ext cx="2478264" cy="11295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22899" y="429199"/>
            <a:ext cx="7171326" cy="153666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922895" y="3639420"/>
            <a:ext cx="8364588" cy="5657865"/>
            <a:chOff x="1922895" y="3639420"/>
            <a:chExt cx="8364588" cy="565786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22895" y="3639420"/>
              <a:ext cx="8364588" cy="5657865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839088" y="2907126"/>
            <a:ext cx="2347924" cy="7314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3463254"/>
            <a:ext cx="352332" cy="352332"/>
            <a:chOff x="1287122" y="3463254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3463254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74327" y="2203394"/>
            <a:ext cx="2658731" cy="116745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22899" y="429199"/>
            <a:ext cx="7171326" cy="153666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709155" y="3095085"/>
            <a:ext cx="9238060" cy="6376189"/>
            <a:chOff x="4709155" y="3095085"/>
            <a:chExt cx="9238060" cy="637618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09155" y="3095085"/>
              <a:ext cx="9238060" cy="63761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178" y="353741"/>
            <a:ext cx="17539359" cy="9578231"/>
            <a:chOff x="373178" y="353741"/>
            <a:chExt cx="17539359" cy="957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96501" y="-4435374"/>
              <a:ext cx="35078717" cy="191564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78" y="353741"/>
              <a:ext cx="17539359" cy="957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606" y="353741"/>
            <a:ext cx="746682" cy="9578231"/>
            <a:chOff x="716606" y="353741"/>
            <a:chExt cx="746682" cy="95782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65" y="-4435374"/>
              <a:ext cx="1493364" cy="191564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606" y="353741"/>
              <a:ext cx="746682" cy="9578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178" y="353741"/>
            <a:ext cx="890195" cy="9578231"/>
            <a:chOff x="373178" y="353741"/>
            <a:chExt cx="890195" cy="9578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1920" y="-4435374"/>
              <a:ext cx="1780390" cy="191564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178" y="353741"/>
              <a:ext cx="890195" cy="9578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451" y="733929"/>
            <a:ext cx="632310" cy="632310"/>
            <a:chOff x="601451" y="733929"/>
            <a:chExt cx="632310" cy="63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451" y="733929"/>
              <a:ext cx="632310" cy="63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122" y="4325090"/>
            <a:ext cx="352332" cy="352332"/>
            <a:chOff x="1287122" y="4325090"/>
            <a:chExt cx="352332" cy="3523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122" y="4325090"/>
              <a:ext cx="352332" cy="352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02078" y="559365"/>
            <a:ext cx="128890" cy="128890"/>
            <a:chOff x="17502078" y="559365"/>
            <a:chExt cx="128890" cy="128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0207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37328" y="559365"/>
            <a:ext cx="128890" cy="128890"/>
            <a:chOff x="17337328" y="559365"/>
            <a:chExt cx="128890" cy="1288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337328" y="559365"/>
              <a:ext cx="128890" cy="128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72578" y="559365"/>
            <a:ext cx="128890" cy="128890"/>
            <a:chOff x="17172578" y="559365"/>
            <a:chExt cx="128890" cy="1288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172578" y="559365"/>
              <a:ext cx="128890" cy="12889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2423" y="429199"/>
            <a:ext cx="3429821" cy="15366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2579" y="511125"/>
            <a:ext cx="1315183" cy="11528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1368" y="2475973"/>
            <a:ext cx="584245" cy="584245"/>
            <a:chOff x="621368" y="2475973"/>
            <a:chExt cx="584245" cy="5842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1368" y="247597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1368" y="3328651"/>
            <a:ext cx="584245" cy="584245"/>
            <a:chOff x="621368" y="3328651"/>
            <a:chExt cx="584245" cy="5842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368" y="332865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5259" y="4196240"/>
            <a:ext cx="584245" cy="584245"/>
            <a:chOff x="625259" y="4196240"/>
            <a:chExt cx="584245" cy="5842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5259" y="4196240"/>
              <a:ext cx="584245" cy="5842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4229" y="5091701"/>
            <a:ext cx="584245" cy="584245"/>
            <a:chOff x="624229" y="5091701"/>
            <a:chExt cx="584245" cy="58424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4229" y="5091701"/>
              <a:ext cx="584245" cy="5842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4389" y="5916953"/>
            <a:ext cx="584245" cy="584245"/>
            <a:chOff x="624389" y="5916953"/>
            <a:chExt cx="584245" cy="5842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389" y="5916953"/>
              <a:ext cx="584245" cy="5842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1852" y="5132728"/>
            <a:ext cx="505367" cy="505367"/>
            <a:chOff x="651852" y="5132728"/>
            <a:chExt cx="505367" cy="50536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1852" y="5132728"/>
              <a:ext cx="505367" cy="5053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81029" y="2519648"/>
            <a:ext cx="476190" cy="476190"/>
            <a:chOff x="681029" y="2519648"/>
            <a:chExt cx="476190" cy="47619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1029" y="2519648"/>
              <a:ext cx="476190" cy="476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2008" y="6741799"/>
            <a:ext cx="584245" cy="584245"/>
            <a:chOff x="632008" y="6741799"/>
            <a:chExt cx="584245" cy="58424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2008" y="6741799"/>
              <a:ext cx="584245" cy="58424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00033" y="4277718"/>
            <a:ext cx="426961" cy="421735"/>
            <a:chOff x="700033" y="4277718"/>
            <a:chExt cx="426961" cy="42173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0033" y="4277718"/>
              <a:ext cx="426961" cy="42173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7083" y="5988633"/>
            <a:ext cx="431361" cy="431361"/>
            <a:chOff x="707083" y="5988633"/>
            <a:chExt cx="431361" cy="43136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7083" y="5988633"/>
              <a:ext cx="431361" cy="43136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88035" y="6805872"/>
            <a:ext cx="451272" cy="451272"/>
            <a:chOff x="688035" y="6805872"/>
            <a:chExt cx="451272" cy="45127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8035" y="6805872"/>
              <a:ext cx="451272" cy="45127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39546" y="3384619"/>
            <a:ext cx="511369" cy="511369"/>
            <a:chOff x="639546" y="3384619"/>
            <a:chExt cx="511369" cy="51136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9546" y="3384619"/>
              <a:ext cx="511369" cy="51136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617694" y="1668231"/>
            <a:ext cx="14220366" cy="7369408"/>
            <a:chOff x="2617694" y="1668231"/>
            <a:chExt cx="14220366" cy="736940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17694" y="1668231"/>
              <a:ext cx="14220366" cy="7369408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175653" y="9062559"/>
            <a:ext cx="2920597" cy="11295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2023-10-24T21:01:49Z</dcterms:created>
  <dcterms:modified xsi:type="dcterms:W3CDTF">2023-10-24T21:01:49Z</dcterms:modified>
</cp:coreProperties>
</file>